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12" r:id="rId1"/>
  </p:sldMasterIdLst>
  <p:notesMasterIdLst>
    <p:notesMasterId r:id="rId10"/>
  </p:notesMasterIdLst>
  <p:handoutMasterIdLst>
    <p:handoutMasterId r:id="rId11"/>
  </p:handoutMasterIdLst>
  <p:sldIdLst>
    <p:sldId id="508" r:id="rId2"/>
    <p:sldId id="461" r:id="rId3"/>
    <p:sldId id="509" r:id="rId4"/>
    <p:sldId id="510" r:id="rId5"/>
    <p:sldId id="511" r:id="rId6"/>
    <p:sldId id="512" r:id="rId7"/>
    <p:sldId id="513" r:id="rId8"/>
    <p:sldId id="514" r:id="rId9"/>
  </p:sldIdLst>
  <p:sldSz cx="9144000" cy="6858000" type="screen4x3"/>
  <p:notesSz cx="9144000" cy="6858000"/>
  <p:defaultTex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中間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5663" autoAdjust="0"/>
  </p:normalViewPr>
  <p:slideViewPr>
    <p:cSldViewPr snapToGrid="0" snapToObjects="1">
      <p:cViewPr>
        <p:scale>
          <a:sx n="75" d="100"/>
          <a:sy n="75" d="100"/>
        </p:scale>
        <p:origin x="-1200" y="-2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handoutMaster" Target="handoutMasters/handoutMaster1.xml"/><Relationship Id="rId12" Type="http://schemas.openxmlformats.org/officeDocument/2006/relationships/printerSettings" Target="printerSettings/printerSettings1.bin"/><Relationship Id="rId13" Type="http://schemas.openxmlformats.org/officeDocument/2006/relationships/presProps" Target="presProps.xml"/><Relationship Id="rId14" Type="http://schemas.openxmlformats.org/officeDocument/2006/relationships/viewProps" Target="viewProps.xml"/><Relationship Id="rId15" Type="http://schemas.openxmlformats.org/officeDocument/2006/relationships/theme" Target="theme/theme1.xml"/><Relationship Id="rId16"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kumimoji="1" lang="ja-JP" altLang="en-US" dirty="0"/>
          </a:p>
        </p:txBody>
      </p:sp>
      <p:sp>
        <p:nvSpPr>
          <p:cNvPr id="3" name="日付プレースホルダー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endParaRPr kumimoji="1" lang="ja-JP" altLang="en-US" dirty="0"/>
          </a:p>
        </p:txBody>
      </p:sp>
      <p:sp>
        <p:nvSpPr>
          <p:cNvPr id="4" name="フッター プレースホルダー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B4D1F88A-290D-6D47-BA57-5F39670C9FD1}" type="slidenum">
              <a:rPr kumimoji="1" lang="ja-JP" altLang="en-US" smtClean="0"/>
              <a:t>‹#›</a:t>
            </a:fld>
            <a:endParaRPr kumimoji="1" lang="ja-JP" altLang="en-US"/>
          </a:p>
        </p:txBody>
      </p:sp>
    </p:spTree>
    <p:extLst>
      <p:ext uri="{BB962C8B-B14F-4D97-AF65-F5344CB8AC3E}">
        <p14:creationId xmlns:p14="http://schemas.microsoft.com/office/powerpoint/2010/main" val="120202065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vl1pPr>
          </a:lstStyle>
          <a:p>
            <a:endParaRPr kumimoji="1" lang="ja-JP" altLang="en-US"/>
          </a:p>
        </p:txBody>
      </p:sp>
      <p:sp>
        <p:nvSpPr>
          <p:cNvPr id="4" name="スライド イメージ プレースホルダー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vl1pPr>
          </a:lstStyle>
          <a:p>
            <a:fld id="{BA198208-8A8E-A747-8FB9-68418C1563A8}" type="slidenum">
              <a:rPr kumimoji="1" lang="ja-JP" altLang="en-US" smtClean="0"/>
              <a:t>‹#›</a:t>
            </a:fld>
            <a:endParaRPr kumimoji="1" lang="ja-JP" altLang="en-US"/>
          </a:p>
        </p:txBody>
      </p:sp>
    </p:spTree>
    <p:extLst>
      <p:ext uri="{BB962C8B-B14F-4D97-AF65-F5344CB8AC3E}">
        <p14:creationId xmlns:p14="http://schemas.microsoft.com/office/powerpoint/2010/main" val="227341379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kumimoji="1" sz="1200" kern="1200">
        <a:solidFill>
          <a:schemeClr val="tx1"/>
        </a:solidFill>
        <a:latin typeface="+mn-lt"/>
        <a:ea typeface="+mn-ea"/>
        <a:cs typeface="+mn-cs"/>
      </a:defRPr>
    </a:lvl1pPr>
    <a:lvl2pPr marL="457200" algn="l" defTabSz="457200" rtl="0" eaLnBrk="1" latinLnBrk="0" hangingPunct="1">
      <a:defRPr kumimoji="1" sz="1200" kern="1200">
        <a:solidFill>
          <a:schemeClr val="tx1"/>
        </a:solidFill>
        <a:latin typeface="+mn-lt"/>
        <a:ea typeface="+mn-ea"/>
        <a:cs typeface="+mn-cs"/>
      </a:defRPr>
    </a:lvl2pPr>
    <a:lvl3pPr marL="914400" algn="l" defTabSz="457200" rtl="0" eaLnBrk="1" latinLnBrk="0" hangingPunct="1">
      <a:defRPr kumimoji="1" sz="1200" kern="1200">
        <a:solidFill>
          <a:schemeClr val="tx1"/>
        </a:solidFill>
        <a:latin typeface="+mn-lt"/>
        <a:ea typeface="+mn-ea"/>
        <a:cs typeface="+mn-cs"/>
      </a:defRPr>
    </a:lvl3pPr>
    <a:lvl4pPr marL="1371600" algn="l" defTabSz="457200" rtl="0" eaLnBrk="1" latinLnBrk="0" hangingPunct="1">
      <a:defRPr kumimoji="1" sz="1200" kern="1200">
        <a:solidFill>
          <a:schemeClr val="tx1"/>
        </a:solidFill>
        <a:latin typeface="+mn-lt"/>
        <a:ea typeface="+mn-ea"/>
        <a:cs typeface="+mn-cs"/>
      </a:defRPr>
    </a:lvl4pPr>
    <a:lvl5pPr marL="1828800" algn="l" defTabSz="457200" rtl="0" eaLnBrk="1" latinLnBrk="0" hangingPunct="1">
      <a:defRPr kumimoji="1" sz="1200" kern="1200">
        <a:solidFill>
          <a:schemeClr val="tx1"/>
        </a:solidFill>
        <a:latin typeface="+mn-lt"/>
        <a:ea typeface="+mn-ea"/>
        <a:cs typeface="+mn-cs"/>
      </a:defRPr>
    </a:lvl5pPr>
    <a:lvl6pPr marL="2286000" algn="l" defTabSz="457200" rtl="0" eaLnBrk="1" latinLnBrk="0" hangingPunct="1">
      <a:defRPr kumimoji="1" sz="1200" kern="1200">
        <a:solidFill>
          <a:schemeClr val="tx1"/>
        </a:solidFill>
        <a:latin typeface="+mn-lt"/>
        <a:ea typeface="+mn-ea"/>
        <a:cs typeface="+mn-cs"/>
      </a:defRPr>
    </a:lvl6pPr>
    <a:lvl7pPr marL="2743200" algn="l" defTabSz="457200" rtl="0" eaLnBrk="1" latinLnBrk="0" hangingPunct="1">
      <a:defRPr kumimoji="1" sz="1200" kern="1200">
        <a:solidFill>
          <a:schemeClr val="tx1"/>
        </a:solidFill>
        <a:latin typeface="+mn-lt"/>
        <a:ea typeface="+mn-ea"/>
        <a:cs typeface="+mn-cs"/>
      </a:defRPr>
    </a:lvl7pPr>
    <a:lvl8pPr marL="3200400" algn="l" defTabSz="457200" rtl="0" eaLnBrk="1" latinLnBrk="0" hangingPunct="1">
      <a:defRPr kumimoji="1" sz="1200" kern="1200">
        <a:solidFill>
          <a:schemeClr val="tx1"/>
        </a:solidFill>
        <a:latin typeface="+mn-lt"/>
        <a:ea typeface="+mn-ea"/>
        <a:cs typeface="+mn-cs"/>
      </a:defRPr>
    </a:lvl8pPr>
    <a:lvl9pPr marL="3657600" algn="l" defTabSz="4572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基礎研修を受けられた方向けの応用的な内容です。</a:t>
            </a:r>
            <a:endParaRPr kumimoji="1" lang="ja-JP" altLang="en-US" dirty="0"/>
          </a:p>
        </p:txBody>
      </p:sp>
      <p:sp>
        <p:nvSpPr>
          <p:cNvPr id="4" name="スライド番号プレースホルダー 3"/>
          <p:cNvSpPr>
            <a:spLocks noGrp="1"/>
          </p:cNvSpPr>
          <p:nvPr>
            <p:ph type="sldNum" sz="quarter" idx="10"/>
          </p:nvPr>
        </p:nvSpPr>
        <p:spPr/>
        <p:txBody>
          <a:bodyPr/>
          <a:lstStyle/>
          <a:p>
            <a:fld id="{11EB98B4-6F64-4D80-A0D1-1F35BDD85E01}" type="slidenum">
              <a:rPr lang="ja-JP" altLang="en-US" smtClean="0">
                <a:solidFill>
                  <a:prstClr val="black"/>
                </a:solidFill>
                <a:latin typeface="Calibri"/>
                <a:ea typeface="ＭＳ Ｐゴシック"/>
              </a:rPr>
              <a:pPr/>
              <a:t>1</a:t>
            </a:fld>
            <a:endParaRPr lang="ja-JP" altLang="en-US">
              <a:solidFill>
                <a:prstClr val="black"/>
              </a:solidFill>
              <a:latin typeface="Calibri"/>
              <a:ea typeface="ＭＳ Ｐゴシック"/>
            </a:endParaRPr>
          </a:p>
        </p:txBody>
      </p:sp>
    </p:spTree>
    <p:extLst>
      <p:ext uri="{BB962C8B-B14F-4D97-AF65-F5344CB8AC3E}">
        <p14:creationId xmlns:p14="http://schemas.microsoft.com/office/powerpoint/2010/main" val="28969644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基礎研修を受けられた方向けの応用的な内容です。</a:t>
            </a:r>
            <a:endParaRPr kumimoji="1" lang="ja-JP" altLang="en-US" dirty="0"/>
          </a:p>
        </p:txBody>
      </p:sp>
      <p:sp>
        <p:nvSpPr>
          <p:cNvPr id="4" name="スライド番号プレースホルダー 3"/>
          <p:cNvSpPr>
            <a:spLocks noGrp="1"/>
          </p:cNvSpPr>
          <p:nvPr>
            <p:ph type="sldNum" sz="quarter" idx="10"/>
          </p:nvPr>
        </p:nvSpPr>
        <p:spPr/>
        <p:txBody>
          <a:bodyPr/>
          <a:lstStyle/>
          <a:p>
            <a:fld id="{11EB98B4-6F64-4D80-A0D1-1F35BDD85E01}" type="slidenum">
              <a:rPr lang="ja-JP" altLang="en-US" smtClean="0">
                <a:solidFill>
                  <a:prstClr val="black"/>
                </a:solidFill>
                <a:latin typeface="Calibri"/>
                <a:ea typeface="ＭＳ Ｐゴシック"/>
              </a:rPr>
              <a:pPr/>
              <a:t>2</a:t>
            </a:fld>
            <a:endParaRPr lang="ja-JP" altLang="en-US">
              <a:solidFill>
                <a:prstClr val="black"/>
              </a:solidFill>
              <a:latin typeface="Calibri"/>
              <a:ea typeface="ＭＳ Ｐゴシック"/>
            </a:endParaRPr>
          </a:p>
        </p:txBody>
      </p:sp>
    </p:spTree>
    <p:extLst>
      <p:ext uri="{BB962C8B-B14F-4D97-AF65-F5344CB8AC3E}">
        <p14:creationId xmlns:p14="http://schemas.microsoft.com/office/powerpoint/2010/main" val="28969644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基礎研修を受けられた方向けの応用的な内容です。</a:t>
            </a:r>
            <a:endParaRPr kumimoji="1" lang="ja-JP" altLang="en-US" dirty="0"/>
          </a:p>
        </p:txBody>
      </p:sp>
      <p:sp>
        <p:nvSpPr>
          <p:cNvPr id="4" name="スライド番号プレースホルダー 3"/>
          <p:cNvSpPr>
            <a:spLocks noGrp="1"/>
          </p:cNvSpPr>
          <p:nvPr>
            <p:ph type="sldNum" sz="quarter" idx="10"/>
          </p:nvPr>
        </p:nvSpPr>
        <p:spPr/>
        <p:txBody>
          <a:bodyPr/>
          <a:lstStyle/>
          <a:p>
            <a:fld id="{11EB98B4-6F64-4D80-A0D1-1F35BDD85E01}" type="slidenum">
              <a:rPr lang="ja-JP" altLang="en-US" smtClean="0">
                <a:solidFill>
                  <a:prstClr val="black"/>
                </a:solidFill>
                <a:latin typeface="Calibri"/>
                <a:ea typeface="ＭＳ Ｐゴシック"/>
              </a:rPr>
              <a:pPr/>
              <a:t>3</a:t>
            </a:fld>
            <a:endParaRPr lang="ja-JP" altLang="en-US">
              <a:solidFill>
                <a:prstClr val="black"/>
              </a:solidFill>
              <a:latin typeface="Calibri"/>
              <a:ea typeface="ＭＳ Ｐゴシック"/>
            </a:endParaRPr>
          </a:p>
        </p:txBody>
      </p:sp>
    </p:spTree>
    <p:extLst>
      <p:ext uri="{BB962C8B-B14F-4D97-AF65-F5344CB8AC3E}">
        <p14:creationId xmlns:p14="http://schemas.microsoft.com/office/powerpoint/2010/main" val="28969644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noFill/>
        </p:spPr>
        <p:txBody>
          <a:bodyPr/>
          <a:lstStyle/>
          <a:p>
            <a:r>
              <a:rPr lang="ja-JP" altLang="en-US" smtClean="0"/>
              <a:t>マスター タイトルの書式設定</a:t>
            </a:r>
            <a:endParaRPr lang="ja-JP" altLang="en-US" dirty="0"/>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dirty="0"/>
          </a:p>
        </p:txBody>
      </p:sp>
      <p:sp>
        <p:nvSpPr>
          <p:cNvPr id="4" name="日付プレースホルダー 3"/>
          <p:cNvSpPr>
            <a:spLocks noGrp="1"/>
          </p:cNvSpPr>
          <p:nvPr>
            <p:ph type="dt" sz="half" idx="10"/>
          </p:nvPr>
        </p:nvSpPr>
        <p:spPr/>
        <p:txBody>
          <a:bodyPr/>
          <a:lstStyle>
            <a:lvl1pPr>
              <a:defRPr/>
            </a:lvl1pPr>
          </a:lstStyle>
          <a:p>
            <a:pPr>
              <a:defRPr/>
            </a:pPr>
            <a:fld id="{D1E1E694-4B5B-7B47-B6FD-E2CDAC6DDB64}" type="datetime1">
              <a:rPr lang="ja-JP" altLang="en-US" smtClean="0">
                <a:solidFill>
                  <a:prstClr val="black">
                    <a:tint val="75000"/>
                  </a:prstClr>
                </a:solidFill>
                <a:latin typeface="Arial"/>
                <a:ea typeface="メイリオ"/>
              </a:rPr>
              <a:t>14/11/12</a:t>
            </a:fld>
            <a:endParaRPr lang="ja-JP" altLang="en-US">
              <a:solidFill>
                <a:prstClr val="black">
                  <a:tint val="75000"/>
                </a:prstClr>
              </a:solidFill>
              <a:latin typeface="Arial"/>
              <a:ea typeface="メイリオ"/>
            </a:endParaRPr>
          </a:p>
        </p:txBody>
      </p:sp>
      <p:sp>
        <p:nvSpPr>
          <p:cNvPr id="5" name="フッター プレースホルダー 4"/>
          <p:cNvSpPr>
            <a:spLocks noGrp="1"/>
          </p:cNvSpPr>
          <p:nvPr>
            <p:ph type="ftr" sz="quarter" idx="11"/>
          </p:nvPr>
        </p:nvSpPr>
        <p:spPr/>
        <p:txBody>
          <a:bodyPr/>
          <a:lstStyle>
            <a:lvl1pPr>
              <a:defRPr/>
            </a:lvl1pPr>
          </a:lstStyle>
          <a:p>
            <a:pPr>
              <a:defRPr/>
            </a:pPr>
            <a:r>
              <a:rPr lang="ja-JP" altLang="en-US" smtClean="0">
                <a:solidFill>
                  <a:prstClr val="black">
                    <a:tint val="75000"/>
                  </a:prstClr>
                </a:solidFill>
                <a:latin typeface="Arial"/>
                <a:ea typeface="メイリオ"/>
              </a:rPr>
              <a:t>事前課題（国立保健医療科学院）</a:t>
            </a:r>
            <a:endParaRPr lang="ja-JP" altLang="en-US">
              <a:solidFill>
                <a:prstClr val="black">
                  <a:tint val="75000"/>
                </a:prstClr>
              </a:solidFill>
              <a:latin typeface="Arial"/>
              <a:ea typeface="メイリオ"/>
            </a:endParaRPr>
          </a:p>
        </p:txBody>
      </p:sp>
      <p:sp>
        <p:nvSpPr>
          <p:cNvPr id="6" name="スライド番号プレースホルダー 5"/>
          <p:cNvSpPr>
            <a:spLocks noGrp="1"/>
          </p:cNvSpPr>
          <p:nvPr>
            <p:ph type="sldNum" sz="quarter" idx="12"/>
          </p:nvPr>
        </p:nvSpPr>
        <p:spPr/>
        <p:txBody>
          <a:bodyPr/>
          <a:lstStyle>
            <a:lvl1pPr>
              <a:defRPr/>
            </a:lvl1pPr>
          </a:lstStyle>
          <a:p>
            <a:pPr>
              <a:defRPr/>
            </a:pPr>
            <a:r>
              <a:rPr lang="ja-JP" altLang="en-US">
                <a:solidFill>
                  <a:prstClr val="black">
                    <a:tint val="75000"/>
                  </a:prstClr>
                </a:solidFill>
                <a:latin typeface="Arial"/>
                <a:ea typeface="メイリオ"/>
              </a:rPr>
              <a:t>②</a:t>
            </a:r>
            <a:r>
              <a:rPr lang="en-US" altLang="ja-JP">
                <a:solidFill>
                  <a:prstClr val="black">
                    <a:tint val="75000"/>
                  </a:prstClr>
                </a:solidFill>
                <a:latin typeface="Arial"/>
                <a:ea typeface="メイリオ"/>
              </a:rPr>
              <a:t>-</a:t>
            </a:r>
            <a:fld id="{64C649C1-67EF-4EB8-A180-EEBFA0C0D7A0}" type="slidenum">
              <a:rPr lang="ja-JP" altLang="en-US">
                <a:solidFill>
                  <a:prstClr val="black">
                    <a:tint val="75000"/>
                  </a:prstClr>
                </a:solidFill>
                <a:latin typeface="Arial"/>
                <a:ea typeface="メイリオ"/>
              </a:rPr>
              <a:pPr>
                <a:defRPr/>
              </a:pPr>
              <a:t>‹#›</a:t>
            </a:fld>
            <a:endParaRPr lang="ja-JP" altLang="en-US">
              <a:solidFill>
                <a:prstClr val="black">
                  <a:tint val="75000"/>
                </a:prstClr>
              </a:solidFill>
              <a:latin typeface="Arial"/>
              <a:ea typeface="メイリオ"/>
            </a:endParaRPr>
          </a:p>
        </p:txBody>
      </p:sp>
    </p:spTree>
    <p:extLst>
      <p:ext uri="{BB962C8B-B14F-4D97-AF65-F5344CB8AC3E}">
        <p14:creationId xmlns:p14="http://schemas.microsoft.com/office/powerpoint/2010/main" val="28322985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44"/>
            <a:ext cx="2057400" cy="5851525"/>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457200" y="274644"/>
            <a:ext cx="6019800" cy="5851525"/>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fld id="{30C3723A-9A9A-054A-B783-E085C0201EDB}" type="datetime1">
              <a:rPr lang="ja-JP" altLang="en-US" smtClean="0">
                <a:solidFill>
                  <a:prstClr val="black">
                    <a:tint val="75000"/>
                  </a:prstClr>
                </a:solidFill>
                <a:latin typeface="Arial"/>
                <a:ea typeface="メイリオ"/>
              </a:rPr>
              <a:t>14/11/12</a:t>
            </a:fld>
            <a:endParaRPr lang="ja-JP" altLang="en-US">
              <a:solidFill>
                <a:prstClr val="black">
                  <a:tint val="75000"/>
                </a:prstClr>
              </a:solidFill>
              <a:latin typeface="Arial"/>
              <a:ea typeface="メイリオ"/>
            </a:endParaRPr>
          </a:p>
        </p:txBody>
      </p:sp>
      <p:sp>
        <p:nvSpPr>
          <p:cNvPr id="5" name="フッター プレースホルダー 4"/>
          <p:cNvSpPr>
            <a:spLocks noGrp="1"/>
          </p:cNvSpPr>
          <p:nvPr>
            <p:ph type="ftr" sz="quarter" idx="11"/>
          </p:nvPr>
        </p:nvSpPr>
        <p:spPr/>
        <p:txBody>
          <a:bodyPr/>
          <a:lstStyle>
            <a:lvl1pPr>
              <a:defRPr/>
            </a:lvl1pPr>
          </a:lstStyle>
          <a:p>
            <a:pPr>
              <a:defRPr/>
            </a:pPr>
            <a:r>
              <a:rPr lang="ja-JP" altLang="en-US" smtClean="0">
                <a:solidFill>
                  <a:prstClr val="black">
                    <a:tint val="75000"/>
                  </a:prstClr>
                </a:solidFill>
                <a:latin typeface="Arial"/>
                <a:ea typeface="メイリオ"/>
              </a:rPr>
              <a:t>事前課題（国立保健医療科学院）</a:t>
            </a:r>
            <a:endParaRPr lang="ja-JP" altLang="en-US">
              <a:solidFill>
                <a:prstClr val="black">
                  <a:tint val="75000"/>
                </a:prstClr>
              </a:solidFill>
              <a:latin typeface="Arial"/>
              <a:ea typeface="メイリオ"/>
            </a:endParaRPr>
          </a:p>
        </p:txBody>
      </p:sp>
      <p:sp>
        <p:nvSpPr>
          <p:cNvPr id="6" name="スライド番号プレースホルダー 5"/>
          <p:cNvSpPr>
            <a:spLocks noGrp="1"/>
          </p:cNvSpPr>
          <p:nvPr>
            <p:ph type="sldNum" sz="quarter" idx="12"/>
          </p:nvPr>
        </p:nvSpPr>
        <p:spPr/>
        <p:txBody>
          <a:bodyPr/>
          <a:lstStyle>
            <a:lvl1pPr>
              <a:defRPr/>
            </a:lvl1pPr>
          </a:lstStyle>
          <a:p>
            <a:pPr>
              <a:defRPr/>
            </a:pPr>
            <a:r>
              <a:rPr lang="ja-JP" altLang="en-US">
                <a:solidFill>
                  <a:prstClr val="black">
                    <a:tint val="75000"/>
                  </a:prstClr>
                </a:solidFill>
                <a:latin typeface="Arial"/>
                <a:ea typeface="メイリオ"/>
              </a:rPr>
              <a:t>②</a:t>
            </a:r>
            <a:r>
              <a:rPr lang="en-US" altLang="ja-JP">
                <a:solidFill>
                  <a:prstClr val="black">
                    <a:tint val="75000"/>
                  </a:prstClr>
                </a:solidFill>
                <a:latin typeface="Arial"/>
                <a:ea typeface="メイリオ"/>
              </a:rPr>
              <a:t>-</a:t>
            </a:r>
            <a:fld id="{1EF5CDDA-3A84-4AE8-A734-49371E216665}" type="slidenum">
              <a:rPr lang="ja-JP" altLang="en-US">
                <a:solidFill>
                  <a:prstClr val="black">
                    <a:tint val="75000"/>
                  </a:prstClr>
                </a:solidFill>
                <a:latin typeface="Arial"/>
                <a:ea typeface="メイリオ"/>
              </a:rPr>
              <a:pPr>
                <a:defRPr/>
              </a:pPr>
              <a:t>‹#›</a:t>
            </a:fld>
            <a:endParaRPr lang="ja-JP" altLang="en-US">
              <a:solidFill>
                <a:prstClr val="black">
                  <a:tint val="75000"/>
                </a:prstClr>
              </a:solidFill>
              <a:latin typeface="Arial"/>
              <a:ea typeface="メイリオ"/>
            </a:endParaRPr>
          </a:p>
        </p:txBody>
      </p:sp>
    </p:spTree>
    <p:extLst>
      <p:ext uri="{BB962C8B-B14F-4D97-AF65-F5344CB8AC3E}">
        <p14:creationId xmlns:p14="http://schemas.microsoft.com/office/powerpoint/2010/main" val="37356458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dirty="0"/>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dirty="0"/>
          </a:p>
        </p:txBody>
      </p:sp>
      <p:sp>
        <p:nvSpPr>
          <p:cNvPr id="4" name="日付プレースホルダー 3"/>
          <p:cNvSpPr>
            <a:spLocks noGrp="1"/>
          </p:cNvSpPr>
          <p:nvPr>
            <p:ph type="dt" sz="half" idx="10"/>
          </p:nvPr>
        </p:nvSpPr>
        <p:spPr/>
        <p:txBody>
          <a:bodyPr/>
          <a:lstStyle>
            <a:lvl1pPr>
              <a:defRPr/>
            </a:lvl1pPr>
          </a:lstStyle>
          <a:p>
            <a:pPr>
              <a:defRPr/>
            </a:pPr>
            <a:fld id="{A48B5531-39AA-6444-A666-BAD4DB351607}" type="datetime1">
              <a:rPr lang="ja-JP" altLang="en-US" smtClean="0">
                <a:solidFill>
                  <a:prstClr val="black">
                    <a:tint val="75000"/>
                  </a:prstClr>
                </a:solidFill>
                <a:latin typeface="Arial"/>
                <a:ea typeface="メイリオ"/>
              </a:rPr>
              <a:t>14/11/12</a:t>
            </a:fld>
            <a:endParaRPr lang="ja-JP" altLang="en-US">
              <a:solidFill>
                <a:prstClr val="black">
                  <a:tint val="75000"/>
                </a:prstClr>
              </a:solidFill>
              <a:latin typeface="Arial"/>
              <a:ea typeface="メイリオ"/>
            </a:endParaRPr>
          </a:p>
        </p:txBody>
      </p:sp>
      <p:sp>
        <p:nvSpPr>
          <p:cNvPr id="5" name="フッター プレースホルダー 4"/>
          <p:cNvSpPr>
            <a:spLocks noGrp="1"/>
          </p:cNvSpPr>
          <p:nvPr>
            <p:ph type="ftr" sz="quarter" idx="11"/>
          </p:nvPr>
        </p:nvSpPr>
        <p:spPr/>
        <p:txBody>
          <a:bodyPr/>
          <a:lstStyle>
            <a:lvl1pPr>
              <a:defRPr/>
            </a:lvl1pPr>
          </a:lstStyle>
          <a:p>
            <a:pPr>
              <a:defRPr/>
            </a:pPr>
            <a:r>
              <a:rPr lang="ja-JP" altLang="en-US" smtClean="0">
                <a:solidFill>
                  <a:prstClr val="black">
                    <a:tint val="75000"/>
                  </a:prstClr>
                </a:solidFill>
                <a:latin typeface="Arial"/>
                <a:ea typeface="メイリオ"/>
              </a:rPr>
              <a:t>事前課題（国立保健医療科学院）</a:t>
            </a:r>
            <a:endParaRPr lang="ja-JP" altLang="en-US">
              <a:solidFill>
                <a:prstClr val="black">
                  <a:tint val="75000"/>
                </a:prstClr>
              </a:solidFill>
              <a:latin typeface="Arial"/>
              <a:ea typeface="メイリオ"/>
            </a:endParaRPr>
          </a:p>
        </p:txBody>
      </p:sp>
      <p:sp>
        <p:nvSpPr>
          <p:cNvPr id="6" name="スライド番号プレースホルダー 5"/>
          <p:cNvSpPr>
            <a:spLocks noGrp="1"/>
          </p:cNvSpPr>
          <p:nvPr>
            <p:ph type="sldNum" sz="quarter" idx="12"/>
          </p:nvPr>
        </p:nvSpPr>
        <p:spPr/>
        <p:txBody>
          <a:bodyPr/>
          <a:lstStyle>
            <a:lvl1pPr>
              <a:defRPr/>
            </a:lvl1pPr>
          </a:lstStyle>
          <a:p>
            <a:pPr>
              <a:defRPr/>
            </a:pPr>
            <a:r>
              <a:rPr lang="ja-JP" altLang="en-US">
                <a:solidFill>
                  <a:prstClr val="black">
                    <a:tint val="75000"/>
                  </a:prstClr>
                </a:solidFill>
                <a:latin typeface="Arial"/>
                <a:ea typeface="メイリオ"/>
              </a:rPr>
              <a:t>②</a:t>
            </a:r>
            <a:r>
              <a:rPr lang="en-US" altLang="ja-JP">
                <a:solidFill>
                  <a:prstClr val="black">
                    <a:tint val="75000"/>
                  </a:prstClr>
                </a:solidFill>
                <a:latin typeface="Arial"/>
                <a:ea typeface="メイリオ"/>
              </a:rPr>
              <a:t>-</a:t>
            </a:r>
            <a:fld id="{1F7F25E4-CE33-4F31-92DB-35A5E1311F90}" type="slidenum">
              <a:rPr lang="ja-JP" altLang="en-US">
                <a:solidFill>
                  <a:prstClr val="black">
                    <a:tint val="75000"/>
                  </a:prstClr>
                </a:solidFill>
                <a:latin typeface="Arial"/>
                <a:ea typeface="メイリオ"/>
              </a:rPr>
              <a:pPr>
                <a:defRPr/>
              </a:pPr>
              <a:t>‹#›</a:t>
            </a:fld>
            <a:endParaRPr lang="ja-JP" altLang="en-US">
              <a:solidFill>
                <a:prstClr val="black">
                  <a:tint val="75000"/>
                </a:prstClr>
              </a:solidFill>
              <a:latin typeface="Arial"/>
              <a:ea typeface="メイリオ"/>
            </a:endParaRPr>
          </a:p>
        </p:txBody>
      </p:sp>
    </p:spTree>
    <p:extLst>
      <p:ext uri="{BB962C8B-B14F-4D97-AF65-F5344CB8AC3E}">
        <p14:creationId xmlns:p14="http://schemas.microsoft.com/office/powerpoint/2010/main" val="32594290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1_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251520" y="1124744"/>
            <a:ext cx="4244280" cy="532859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dirty="0"/>
          </a:p>
        </p:txBody>
      </p:sp>
      <p:sp>
        <p:nvSpPr>
          <p:cNvPr id="4" name="コンテンツ プレースホルダー 3"/>
          <p:cNvSpPr>
            <a:spLocks noGrp="1"/>
          </p:cNvSpPr>
          <p:nvPr>
            <p:ph sz="half" idx="2"/>
          </p:nvPr>
        </p:nvSpPr>
        <p:spPr>
          <a:xfrm>
            <a:off x="4648200" y="1124744"/>
            <a:ext cx="4244280" cy="532859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dirty="0"/>
          </a:p>
        </p:txBody>
      </p:sp>
      <p:sp>
        <p:nvSpPr>
          <p:cNvPr id="10" name="コンテンツ プレースホルダー 12"/>
          <p:cNvSpPr>
            <a:spLocks noGrp="1"/>
          </p:cNvSpPr>
          <p:nvPr>
            <p:ph sz="quarter" idx="13"/>
          </p:nvPr>
        </p:nvSpPr>
        <p:spPr>
          <a:xfrm>
            <a:off x="7524329" y="1"/>
            <a:ext cx="1619672" cy="188640"/>
          </a:xfrm>
        </p:spPr>
        <p:txBody>
          <a:bodyPr>
            <a:noAutofit/>
          </a:bodyPr>
          <a:lstStyle>
            <a:lvl1pPr marL="0" indent="0">
              <a:buNone/>
              <a:defRPr sz="1050"/>
            </a:lvl1pPr>
          </a:lstStyle>
          <a:p>
            <a:pPr lvl="0"/>
            <a:r>
              <a:rPr lang="ja-JP" altLang="en-US" dirty="0" smtClean="0"/>
              <a:t>マスタ テキストの書式設定</a:t>
            </a:r>
          </a:p>
        </p:txBody>
      </p:sp>
      <p:sp>
        <p:nvSpPr>
          <p:cNvPr id="6" name="日付プレースホルダー 3"/>
          <p:cNvSpPr>
            <a:spLocks noGrp="1"/>
          </p:cNvSpPr>
          <p:nvPr>
            <p:ph type="dt" sz="half" idx="14"/>
          </p:nvPr>
        </p:nvSpPr>
        <p:spPr/>
        <p:txBody>
          <a:bodyPr/>
          <a:lstStyle>
            <a:lvl1pPr>
              <a:defRPr/>
            </a:lvl1pPr>
          </a:lstStyle>
          <a:p>
            <a:pPr>
              <a:defRPr/>
            </a:pPr>
            <a:fld id="{E14999B2-DC99-1D4E-ABA7-28A8E8B8AD3F}" type="datetime1">
              <a:rPr lang="ja-JP" altLang="en-US" smtClean="0">
                <a:solidFill>
                  <a:prstClr val="black">
                    <a:tint val="75000"/>
                  </a:prstClr>
                </a:solidFill>
                <a:latin typeface="Arial"/>
                <a:ea typeface="メイリオ"/>
              </a:rPr>
              <a:t>14/11/12</a:t>
            </a:fld>
            <a:endParaRPr lang="ja-JP" altLang="en-US">
              <a:solidFill>
                <a:prstClr val="black">
                  <a:tint val="75000"/>
                </a:prstClr>
              </a:solidFill>
              <a:latin typeface="Arial"/>
              <a:ea typeface="メイリオ"/>
            </a:endParaRPr>
          </a:p>
        </p:txBody>
      </p:sp>
      <p:sp>
        <p:nvSpPr>
          <p:cNvPr id="7" name="フッター プレースホルダー 4"/>
          <p:cNvSpPr>
            <a:spLocks noGrp="1"/>
          </p:cNvSpPr>
          <p:nvPr>
            <p:ph type="ftr" sz="quarter" idx="15"/>
          </p:nvPr>
        </p:nvSpPr>
        <p:spPr/>
        <p:txBody>
          <a:bodyPr/>
          <a:lstStyle>
            <a:lvl1pPr>
              <a:defRPr/>
            </a:lvl1pPr>
          </a:lstStyle>
          <a:p>
            <a:pPr>
              <a:defRPr/>
            </a:pPr>
            <a:r>
              <a:rPr lang="ja-JP" altLang="en-US" smtClean="0">
                <a:solidFill>
                  <a:prstClr val="black">
                    <a:tint val="75000"/>
                  </a:prstClr>
                </a:solidFill>
                <a:latin typeface="Arial"/>
                <a:ea typeface="メイリオ"/>
              </a:rPr>
              <a:t>事前課題（国立保健医療科学院）</a:t>
            </a:r>
            <a:endParaRPr lang="ja-JP" altLang="en-US">
              <a:solidFill>
                <a:prstClr val="black">
                  <a:tint val="75000"/>
                </a:prstClr>
              </a:solidFill>
              <a:latin typeface="Arial"/>
              <a:ea typeface="メイリオ"/>
            </a:endParaRPr>
          </a:p>
        </p:txBody>
      </p:sp>
      <p:sp>
        <p:nvSpPr>
          <p:cNvPr id="8" name="スライド番号プレースホルダー 5"/>
          <p:cNvSpPr>
            <a:spLocks noGrp="1"/>
          </p:cNvSpPr>
          <p:nvPr>
            <p:ph type="sldNum" sz="quarter" idx="16"/>
          </p:nvPr>
        </p:nvSpPr>
        <p:spPr/>
        <p:txBody>
          <a:bodyPr/>
          <a:lstStyle>
            <a:lvl1pPr>
              <a:defRPr/>
            </a:lvl1pPr>
          </a:lstStyle>
          <a:p>
            <a:pPr>
              <a:defRPr/>
            </a:pPr>
            <a:r>
              <a:rPr lang="ja-JP" altLang="en-US">
                <a:solidFill>
                  <a:prstClr val="black">
                    <a:tint val="75000"/>
                  </a:prstClr>
                </a:solidFill>
                <a:latin typeface="Arial"/>
                <a:ea typeface="メイリオ"/>
              </a:rPr>
              <a:t>②</a:t>
            </a:r>
            <a:r>
              <a:rPr lang="en-US" altLang="ja-JP">
                <a:solidFill>
                  <a:prstClr val="black">
                    <a:tint val="75000"/>
                  </a:prstClr>
                </a:solidFill>
                <a:latin typeface="Arial"/>
                <a:ea typeface="メイリオ"/>
              </a:rPr>
              <a:t>-</a:t>
            </a:r>
            <a:fld id="{0CB22763-D6F4-4FA1-A91E-D18584E24F3B}" type="slidenum">
              <a:rPr lang="ja-JP" altLang="en-US">
                <a:solidFill>
                  <a:prstClr val="black">
                    <a:tint val="75000"/>
                  </a:prstClr>
                </a:solidFill>
                <a:latin typeface="Arial"/>
                <a:ea typeface="メイリオ"/>
              </a:rPr>
              <a:pPr>
                <a:defRPr/>
              </a:pPr>
              <a:t>‹#›</a:t>
            </a:fld>
            <a:endParaRPr lang="ja-JP" altLang="en-US">
              <a:solidFill>
                <a:prstClr val="black">
                  <a:tint val="75000"/>
                </a:prstClr>
              </a:solidFill>
              <a:latin typeface="Arial"/>
              <a:ea typeface="メイリオ"/>
            </a:endParaRPr>
          </a:p>
        </p:txBody>
      </p:sp>
    </p:spTree>
    <p:extLst>
      <p:ext uri="{BB962C8B-B14F-4D97-AF65-F5344CB8AC3E}">
        <p14:creationId xmlns:p14="http://schemas.microsoft.com/office/powerpoint/2010/main" val="32897772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251520" y="1124750"/>
            <a:ext cx="4245868" cy="64807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251520" y="1772816"/>
            <a:ext cx="4245868" cy="468052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dirty="0"/>
          </a:p>
        </p:txBody>
      </p:sp>
      <p:sp>
        <p:nvSpPr>
          <p:cNvPr id="5" name="テキスト プレースホルダー 4"/>
          <p:cNvSpPr>
            <a:spLocks noGrp="1"/>
          </p:cNvSpPr>
          <p:nvPr>
            <p:ph type="body" sz="quarter" idx="3"/>
          </p:nvPr>
        </p:nvSpPr>
        <p:spPr>
          <a:xfrm>
            <a:off x="4644008" y="1124744"/>
            <a:ext cx="424847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4645028" y="1772816"/>
            <a:ext cx="4247455" cy="468052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dirty="0"/>
          </a:p>
        </p:txBody>
      </p:sp>
      <p:sp>
        <p:nvSpPr>
          <p:cNvPr id="7" name="日付プレースホルダー 3"/>
          <p:cNvSpPr>
            <a:spLocks noGrp="1"/>
          </p:cNvSpPr>
          <p:nvPr>
            <p:ph type="dt" sz="half" idx="10"/>
          </p:nvPr>
        </p:nvSpPr>
        <p:spPr/>
        <p:txBody>
          <a:bodyPr/>
          <a:lstStyle>
            <a:lvl1pPr>
              <a:defRPr/>
            </a:lvl1pPr>
          </a:lstStyle>
          <a:p>
            <a:pPr>
              <a:defRPr/>
            </a:pPr>
            <a:fld id="{DDBB93C9-DEEC-A245-81E6-24BE8C68188F}" type="datetime1">
              <a:rPr lang="ja-JP" altLang="en-US" smtClean="0">
                <a:solidFill>
                  <a:prstClr val="black">
                    <a:tint val="75000"/>
                  </a:prstClr>
                </a:solidFill>
                <a:latin typeface="Arial"/>
                <a:ea typeface="メイリオ"/>
              </a:rPr>
              <a:t>14/11/12</a:t>
            </a:fld>
            <a:endParaRPr lang="ja-JP" altLang="en-US">
              <a:solidFill>
                <a:prstClr val="black">
                  <a:tint val="75000"/>
                </a:prstClr>
              </a:solidFill>
              <a:latin typeface="Arial"/>
              <a:ea typeface="メイリオ"/>
            </a:endParaRPr>
          </a:p>
        </p:txBody>
      </p:sp>
      <p:sp>
        <p:nvSpPr>
          <p:cNvPr id="8" name="フッター プレースホルダー 4"/>
          <p:cNvSpPr>
            <a:spLocks noGrp="1"/>
          </p:cNvSpPr>
          <p:nvPr>
            <p:ph type="ftr" sz="quarter" idx="11"/>
          </p:nvPr>
        </p:nvSpPr>
        <p:spPr/>
        <p:txBody>
          <a:bodyPr/>
          <a:lstStyle>
            <a:lvl1pPr>
              <a:defRPr/>
            </a:lvl1pPr>
          </a:lstStyle>
          <a:p>
            <a:pPr>
              <a:defRPr/>
            </a:pPr>
            <a:r>
              <a:rPr lang="ja-JP" altLang="en-US" smtClean="0">
                <a:solidFill>
                  <a:prstClr val="black">
                    <a:tint val="75000"/>
                  </a:prstClr>
                </a:solidFill>
                <a:latin typeface="Arial"/>
                <a:ea typeface="メイリオ"/>
              </a:rPr>
              <a:t>事前課題（国立保健医療科学院）</a:t>
            </a:r>
            <a:endParaRPr lang="ja-JP" altLang="en-US">
              <a:solidFill>
                <a:prstClr val="black">
                  <a:tint val="75000"/>
                </a:prstClr>
              </a:solidFill>
              <a:latin typeface="Arial"/>
              <a:ea typeface="メイリオ"/>
            </a:endParaRPr>
          </a:p>
        </p:txBody>
      </p:sp>
      <p:sp>
        <p:nvSpPr>
          <p:cNvPr id="9" name="スライド番号プレースホルダー 5"/>
          <p:cNvSpPr>
            <a:spLocks noGrp="1"/>
          </p:cNvSpPr>
          <p:nvPr>
            <p:ph type="sldNum" sz="quarter" idx="12"/>
          </p:nvPr>
        </p:nvSpPr>
        <p:spPr/>
        <p:txBody>
          <a:bodyPr/>
          <a:lstStyle>
            <a:lvl1pPr>
              <a:defRPr/>
            </a:lvl1pPr>
          </a:lstStyle>
          <a:p>
            <a:pPr>
              <a:defRPr/>
            </a:pPr>
            <a:r>
              <a:rPr lang="ja-JP" altLang="en-US">
                <a:solidFill>
                  <a:prstClr val="black">
                    <a:tint val="75000"/>
                  </a:prstClr>
                </a:solidFill>
                <a:latin typeface="Arial"/>
                <a:ea typeface="メイリオ"/>
              </a:rPr>
              <a:t>②</a:t>
            </a:r>
            <a:r>
              <a:rPr lang="en-US" altLang="ja-JP">
                <a:solidFill>
                  <a:prstClr val="black">
                    <a:tint val="75000"/>
                  </a:prstClr>
                </a:solidFill>
                <a:latin typeface="Arial"/>
                <a:ea typeface="メイリオ"/>
              </a:rPr>
              <a:t>-</a:t>
            </a:r>
            <a:fld id="{4CA949BA-67C2-41BF-963C-5467B8FB6FCD}" type="slidenum">
              <a:rPr lang="ja-JP" altLang="en-US">
                <a:solidFill>
                  <a:prstClr val="black">
                    <a:tint val="75000"/>
                  </a:prstClr>
                </a:solidFill>
                <a:latin typeface="Arial"/>
                <a:ea typeface="メイリオ"/>
              </a:rPr>
              <a:pPr>
                <a:defRPr/>
              </a:pPr>
              <a:t>‹#›</a:t>
            </a:fld>
            <a:endParaRPr lang="ja-JP" altLang="en-US">
              <a:solidFill>
                <a:prstClr val="black">
                  <a:tint val="75000"/>
                </a:prstClr>
              </a:solidFill>
              <a:latin typeface="Arial"/>
              <a:ea typeface="メイリオ"/>
            </a:endParaRPr>
          </a:p>
        </p:txBody>
      </p:sp>
    </p:spTree>
    <p:extLst>
      <p:ext uri="{BB962C8B-B14F-4D97-AF65-F5344CB8AC3E}">
        <p14:creationId xmlns:p14="http://schemas.microsoft.com/office/powerpoint/2010/main" val="10586502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2_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250825" y="188919"/>
            <a:ext cx="8642350" cy="719137"/>
          </a:xfrm>
        </p:spPr>
        <p:txBody>
          <a:bodyPr/>
          <a:lstStyle/>
          <a:p>
            <a:r>
              <a:rPr lang="ja-JP" altLang="en-US"/>
              <a:t>マスタ タイトルの書式設定</a:t>
            </a:r>
          </a:p>
        </p:txBody>
      </p:sp>
      <p:sp>
        <p:nvSpPr>
          <p:cNvPr id="3" name="コンテンツ プレースホルダ 2"/>
          <p:cNvSpPr>
            <a:spLocks noGrp="1"/>
          </p:cNvSpPr>
          <p:nvPr>
            <p:ph idx="1"/>
          </p:nvPr>
        </p:nvSpPr>
        <p:spPr>
          <a:xfrm>
            <a:off x="250825" y="981075"/>
            <a:ext cx="8642350" cy="5543550"/>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pPr>
              <a:defRPr/>
            </a:pPr>
            <a:fld id="{CC58BA14-BFB1-314B-A3AE-E17735BDACAB}" type="datetime1">
              <a:rPr lang="ja-JP" altLang="en-US" smtClean="0">
                <a:solidFill>
                  <a:prstClr val="black">
                    <a:tint val="75000"/>
                  </a:prstClr>
                </a:solidFill>
                <a:latin typeface="Arial"/>
                <a:ea typeface="メイリオ"/>
              </a:rPr>
              <a:t>14/11/12</a:t>
            </a:fld>
            <a:endParaRPr lang="ja-JP" altLang="en-US">
              <a:solidFill>
                <a:prstClr val="black">
                  <a:tint val="75000"/>
                </a:prstClr>
              </a:solidFill>
              <a:latin typeface="Arial"/>
              <a:ea typeface="メイリオ"/>
            </a:endParaRPr>
          </a:p>
        </p:txBody>
      </p:sp>
      <p:sp>
        <p:nvSpPr>
          <p:cNvPr id="5" name="フッター プレースホルダー 4"/>
          <p:cNvSpPr>
            <a:spLocks noGrp="1"/>
          </p:cNvSpPr>
          <p:nvPr>
            <p:ph type="ftr" sz="quarter" idx="11"/>
          </p:nvPr>
        </p:nvSpPr>
        <p:spPr/>
        <p:txBody>
          <a:bodyPr/>
          <a:lstStyle>
            <a:lvl1pPr>
              <a:defRPr/>
            </a:lvl1pPr>
          </a:lstStyle>
          <a:p>
            <a:pPr>
              <a:defRPr/>
            </a:pPr>
            <a:r>
              <a:rPr lang="ja-JP" altLang="en-US" smtClean="0">
                <a:solidFill>
                  <a:prstClr val="black">
                    <a:tint val="75000"/>
                  </a:prstClr>
                </a:solidFill>
                <a:latin typeface="Arial"/>
                <a:ea typeface="メイリオ"/>
              </a:rPr>
              <a:t>事前課題（国立保健医療科学院）</a:t>
            </a:r>
            <a:endParaRPr lang="ja-JP" altLang="en-US">
              <a:solidFill>
                <a:prstClr val="black">
                  <a:tint val="75000"/>
                </a:prstClr>
              </a:solidFill>
              <a:latin typeface="Arial"/>
              <a:ea typeface="メイリオ"/>
            </a:endParaRPr>
          </a:p>
        </p:txBody>
      </p:sp>
      <p:sp>
        <p:nvSpPr>
          <p:cNvPr id="6" name="スライド番号プレースホルダー 5"/>
          <p:cNvSpPr>
            <a:spLocks noGrp="1"/>
          </p:cNvSpPr>
          <p:nvPr>
            <p:ph type="sldNum" sz="quarter" idx="12"/>
          </p:nvPr>
        </p:nvSpPr>
        <p:spPr/>
        <p:txBody>
          <a:bodyPr/>
          <a:lstStyle>
            <a:lvl1pPr>
              <a:defRPr/>
            </a:lvl1pPr>
          </a:lstStyle>
          <a:p>
            <a:pPr>
              <a:defRPr/>
            </a:pPr>
            <a:r>
              <a:rPr lang="ja-JP" altLang="en-US">
                <a:solidFill>
                  <a:prstClr val="black">
                    <a:tint val="75000"/>
                  </a:prstClr>
                </a:solidFill>
                <a:latin typeface="Arial"/>
                <a:ea typeface="メイリオ"/>
              </a:rPr>
              <a:t>②</a:t>
            </a:r>
            <a:r>
              <a:rPr lang="en-US" altLang="ja-JP">
                <a:solidFill>
                  <a:prstClr val="black">
                    <a:tint val="75000"/>
                  </a:prstClr>
                </a:solidFill>
                <a:latin typeface="Arial"/>
                <a:ea typeface="メイリオ"/>
              </a:rPr>
              <a:t>-</a:t>
            </a:r>
            <a:fld id="{988343F8-7D44-42DD-A458-6B5DE9A5F133}" type="slidenum">
              <a:rPr lang="ja-JP" altLang="en-US">
                <a:solidFill>
                  <a:prstClr val="black">
                    <a:tint val="75000"/>
                  </a:prstClr>
                </a:solidFill>
                <a:latin typeface="Arial"/>
                <a:ea typeface="メイリオ"/>
              </a:rPr>
              <a:pPr>
                <a:defRPr/>
              </a:pPr>
              <a:t>‹#›</a:t>
            </a:fld>
            <a:endParaRPr lang="ja-JP" altLang="en-US">
              <a:solidFill>
                <a:prstClr val="black">
                  <a:tint val="75000"/>
                </a:prstClr>
              </a:solidFill>
              <a:latin typeface="Arial"/>
              <a:ea typeface="メイリオ"/>
            </a:endParaRPr>
          </a:p>
        </p:txBody>
      </p:sp>
    </p:spTree>
    <p:extLst>
      <p:ext uri="{BB962C8B-B14F-4D97-AF65-F5344CB8AC3E}">
        <p14:creationId xmlns:p14="http://schemas.microsoft.com/office/powerpoint/2010/main" val="7717018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bl" preserve="1">
  <p:cSld name="タイトルと表">
    <p:spTree>
      <p:nvGrpSpPr>
        <p:cNvPr id="1" name=""/>
        <p:cNvGrpSpPr/>
        <p:nvPr/>
      </p:nvGrpSpPr>
      <p:grpSpPr>
        <a:xfrm>
          <a:off x="0" y="0"/>
          <a:ext cx="0" cy="0"/>
          <a:chOff x="0" y="0"/>
          <a:chExt cx="0" cy="0"/>
        </a:xfrm>
      </p:grpSpPr>
      <p:sp>
        <p:nvSpPr>
          <p:cNvPr id="2" name="タイトル 1"/>
          <p:cNvSpPr>
            <a:spLocks noGrp="1"/>
          </p:cNvSpPr>
          <p:nvPr>
            <p:ph type="title"/>
          </p:nvPr>
        </p:nvSpPr>
        <p:spPr>
          <a:xfrm>
            <a:off x="250825" y="188919"/>
            <a:ext cx="8642350" cy="719137"/>
          </a:xfrm>
        </p:spPr>
        <p:txBody>
          <a:bodyPr/>
          <a:lstStyle/>
          <a:p>
            <a:r>
              <a:rPr lang="ja-JP" altLang="en-US" smtClean="0"/>
              <a:t>マスター タイトルの書式設定</a:t>
            </a:r>
            <a:endParaRPr lang="ja-JP" altLang="en-US"/>
          </a:p>
        </p:txBody>
      </p:sp>
      <p:sp>
        <p:nvSpPr>
          <p:cNvPr id="3" name="表プレースホルダー 2"/>
          <p:cNvSpPr>
            <a:spLocks noGrp="1"/>
          </p:cNvSpPr>
          <p:nvPr>
            <p:ph type="tbl" idx="1"/>
          </p:nvPr>
        </p:nvSpPr>
        <p:spPr>
          <a:xfrm>
            <a:off x="250825" y="981075"/>
            <a:ext cx="8642350" cy="5543550"/>
          </a:xfrm>
        </p:spPr>
        <p:txBody>
          <a:bodyPr/>
          <a:lstStyle/>
          <a:p>
            <a:pPr lvl="0"/>
            <a:endParaRPr lang="ja-JP" altLang="en-US" noProof="0"/>
          </a:p>
        </p:txBody>
      </p:sp>
      <p:sp>
        <p:nvSpPr>
          <p:cNvPr id="4" name="日付プレースホルダー 3"/>
          <p:cNvSpPr>
            <a:spLocks noGrp="1"/>
          </p:cNvSpPr>
          <p:nvPr>
            <p:ph type="dt" sz="half" idx="10"/>
          </p:nvPr>
        </p:nvSpPr>
        <p:spPr/>
        <p:txBody>
          <a:bodyPr/>
          <a:lstStyle>
            <a:lvl1pPr>
              <a:defRPr/>
            </a:lvl1pPr>
          </a:lstStyle>
          <a:p>
            <a:pPr>
              <a:defRPr/>
            </a:pPr>
            <a:fld id="{F37AB681-1292-AA48-B9D2-C10B630A8055}" type="datetime1">
              <a:rPr lang="ja-JP" altLang="en-US" smtClean="0">
                <a:solidFill>
                  <a:prstClr val="black">
                    <a:tint val="75000"/>
                  </a:prstClr>
                </a:solidFill>
                <a:latin typeface="Arial"/>
                <a:ea typeface="メイリオ"/>
              </a:rPr>
              <a:t>14/11/12</a:t>
            </a:fld>
            <a:endParaRPr lang="ja-JP" altLang="en-US">
              <a:solidFill>
                <a:prstClr val="black">
                  <a:tint val="75000"/>
                </a:prstClr>
              </a:solidFill>
              <a:latin typeface="Arial"/>
              <a:ea typeface="メイリオ"/>
            </a:endParaRPr>
          </a:p>
        </p:txBody>
      </p:sp>
      <p:sp>
        <p:nvSpPr>
          <p:cNvPr id="5" name="フッター プレースホルダー 4"/>
          <p:cNvSpPr>
            <a:spLocks noGrp="1"/>
          </p:cNvSpPr>
          <p:nvPr>
            <p:ph type="ftr" sz="quarter" idx="11"/>
          </p:nvPr>
        </p:nvSpPr>
        <p:spPr/>
        <p:txBody>
          <a:bodyPr/>
          <a:lstStyle>
            <a:lvl1pPr>
              <a:defRPr/>
            </a:lvl1pPr>
          </a:lstStyle>
          <a:p>
            <a:pPr>
              <a:defRPr/>
            </a:pPr>
            <a:r>
              <a:rPr lang="ja-JP" altLang="en-US" smtClean="0">
                <a:solidFill>
                  <a:prstClr val="black">
                    <a:tint val="75000"/>
                  </a:prstClr>
                </a:solidFill>
                <a:latin typeface="Arial"/>
                <a:ea typeface="メイリオ"/>
              </a:rPr>
              <a:t>事前課題（国立保健医療科学院）</a:t>
            </a:r>
            <a:endParaRPr lang="ja-JP" altLang="en-US">
              <a:solidFill>
                <a:prstClr val="black">
                  <a:tint val="75000"/>
                </a:prstClr>
              </a:solidFill>
              <a:latin typeface="Arial"/>
              <a:ea typeface="メイリオ"/>
            </a:endParaRPr>
          </a:p>
        </p:txBody>
      </p:sp>
      <p:sp>
        <p:nvSpPr>
          <p:cNvPr id="6" name="スライド番号プレースホルダー 5"/>
          <p:cNvSpPr>
            <a:spLocks noGrp="1"/>
          </p:cNvSpPr>
          <p:nvPr>
            <p:ph type="sldNum" sz="quarter" idx="12"/>
          </p:nvPr>
        </p:nvSpPr>
        <p:spPr/>
        <p:txBody>
          <a:bodyPr/>
          <a:lstStyle>
            <a:lvl1pPr>
              <a:defRPr/>
            </a:lvl1pPr>
          </a:lstStyle>
          <a:p>
            <a:pPr>
              <a:defRPr/>
            </a:pPr>
            <a:r>
              <a:rPr lang="ja-JP" altLang="en-US">
                <a:solidFill>
                  <a:prstClr val="black">
                    <a:tint val="75000"/>
                  </a:prstClr>
                </a:solidFill>
                <a:latin typeface="Arial"/>
                <a:ea typeface="メイリオ"/>
              </a:rPr>
              <a:t>②</a:t>
            </a:r>
            <a:r>
              <a:rPr lang="en-US" altLang="ja-JP">
                <a:solidFill>
                  <a:prstClr val="black">
                    <a:tint val="75000"/>
                  </a:prstClr>
                </a:solidFill>
                <a:latin typeface="Arial"/>
                <a:ea typeface="メイリオ"/>
              </a:rPr>
              <a:t>-</a:t>
            </a:r>
            <a:fld id="{CCF1EF1D-964F-4A5E-98BB-5BC6B8ECAFFB}" type="slidenum">
              <a:rPr lang="ja-JP" altLang="en-US">
                <a:solidFill>
                  <a:prstClr val="black">
                    <a:tint val="75000"/>
                  </a:prstClr>
                </a:solidFill>
                <a:latin typeface="Arial"/>
                <a:ea typeface="メイリオ"/>
              </a:rPr>
              <a:pPr>
                <a:defRPr/>
              </a:pPr>
              <a:t>‹#›</a:t>
            </a:fld>
            <a:endParaRPr lang="ja-JP" altLang="en-US">
              <a:solidFill>
                <a:prstClr val="black">
                  <a:tint val="75000"/>
                </a:prstClr>
              </a:solidFill>
              <a:latin typeface="Arial"/>
              <a:ea typeface="メイリオ"/>
            </a:endParaRPr>
          </a:p>
        </p:txBody>
      </p:sp>
    </p:spTree>
    <p:extLst>
      <p:ext uri="{BB962C8B-B14F-4D97-AF65-F5344CB8AC3E}">
        <p14:creationId xmlns:p14="http://schemas.microsoft.com/office/powerpoint/2010/main" val="2160302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ユーザー設定レイアウ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sz="4000"/>
            </a:lvl1pPr>
          </a:lstStyle>
          <a:p>
            <a:r>
              <a:rPr kumimoji="1" lang="ja-JP" altLang="en-US" dirty="0" smtClean="0"/>
              <a:t>マスタ タイトルの書式設定</a:t>
            </a:r>
            <a:endParaRPr kumimoji="1" lang="ja-JP" altLang="en-US" dirty="0"/>
          </a:p>
        </p:txBody>
      </p:sp>
      <p:sp>
        <p:nvSpPr>
          <p:cNvPr id="3" name="日付プレースホルダ 2"/>
          <p:cNvSpPr>
            <a:spLocks noGrp="1"/>
          </p:cNvSpPr>
          <p:nvPr>
            <p:ph type="dt" sz="half" idx="10"/>
          </p:nvPr>
        </p:nvSpPr>
        <p:spPr/>
        <p:txBody>
          <a:bodyPr/>
          <a:lstStyle/>
          <a:p>
            <a:pPr>
              <a:defRPr/>
            </a:pPr>
            <a:fld id="{345AB7B8-8D97-7C40-A1CD-7076428503A8}" type="datetime1">
              <a:rPr lang="ja-JP" altLang="en-US" smtClean="0">
                <a:solidFill>
                  <a:prstClr val="black">
                    <a:tint val="75000"/>
                  </a:prstClr>
                </a:solidFill>
                <a:latin typeface="Arial"/>
                <a:ea typeface="メイリオ"/>
              </a:rPr>
              <a:t>14/11/12</a:t>
            </a:fld>
            <a:endParaRPr lang="ja-JP" altLang="en-US">
              <a:solidFill>
                <a:prstClr val="black">
                  <a:tint val="75000"/>
                </a:prstClr>
              </a:solidFill>
              <a:latin typeface="Arial"/>
              <a:ea typeface="メイリオ"/>
            </a:endParaRPr>
          </a:p>
        </p:txBody>
      </p:sp>
      <p:sp>
        <p:nvSpPr>
          <p:cNvPr id="4" name="フッター プレースホルダ 3"/>
          <p:cNvSpPr>
            <a:spLocks noGrp="1"/>
          </p:cNvSpPr>
          <p:nvPr>
            <p:ph type="ftr" sz="quarter" idx="11"/>
          </p:nvPr>
        </p:nvSpPr>
        <p:spPr/>
        <p:txBody>
          <a:bodyPr/>
          <a:lstStyle/>
          <a:p>
            <a:pPr>
              <a:defRPr/>
            </a:pPr>
            <a:r>
              <a:rPr lang="ja-JP" altLang="en-US" smtClean="0">
                <a:solidFill>
                  <a:prstClr val="black">
                    <a:tint val="75000"/>
                  </a:prstClr>
                </a:solidFill>
                <a:latin typeface="Arial"/>
                <a:ea typeface="メイリオ"/>
              </a:rPr>
              <a:t>事前課題（国立保健医療科学院）</a:t>
            </a:r>
            <a:endParaRPr lang="ja-JP" altLang="en-US">
              <a:solidFill>
                <a:prstClr val="black">
                  <a:tint val="75000"/>
                </a:prstClr>
              </a:solidFill>
              <a:latin typeface="Arial"/>
              <a:ea typeface="メイリオ"/>
            </a:endParaRPr>
          </a:p>
        </p:txBody>
      </p:sp>
      <p:sp>
        <p:nvSpPr>
          <p:cNvPr id="5" name="スライド番号プレースホルダ 4"/>
          <p:cNvSpPr>
            <a:spLocks noGrp="1"/>
          </p:cNvSpPr>
          <p:nvPr>
            <p:ph type="sldNum" sz="quarter" idx="12"/>
          </p:nvPr>
        </p:nvSpPr>
        <p:spPr/>
        <p:txBody>
          <a:bodyPr/>
          <a:lstStyle/>
          <a:p>
            <a:pPr>
              <a:defRPr/>
            </a:pPr>
            <a:r>
              <a:rPr lang="ja-JP" altLang="en-US" smtClean="0">
                <a:solidFill>
                  <a:prstClr val="black">
                    <a:tint val="75000"/>
                  </a:prstClr>
                </a:solidFill>
                <a:latin typeface="Arial"/>
                <a:ea typeface="メイリオ"/>
              </a:rPr>
              <a:t>①</a:t>
            </a:r>
            <a:r>
              <a:rPr lang="en-US" altLang="ja-JP" smtClean="0">
                <a:solidFill>
                  <a:prstClr val="black">
                    <a:tint val="75000"/>
                  </a:prstClr>
                </a:solidFill>
                <a:latin typeface="Arial"/>
                <a:ea typeface="メイリオ"/>
              </a:rPr>
              <a:t>-</a:t>
            </a:r>
            <a:fld id="{DB19246A-DDAE-47A9-9EBF-04AB338D0788}" type="slidenum">
              <a:rPr lang="ja-JP" altLang="en-US" smtClean="0">
                <a:solidFill>
                  <a:prstClr val="black">
                    <a:tint val="75000"/>
                  </a:prstClr>
                </a:solidFill>
                <a:latin typeface="Arial"/>
                <a:ea typeface="メイリオ"/>
              </a:rPr>
              <a:pPr>
                <a:defRPr/>
              </a:pPr>
              <a:t>‹#›</a:t>
            </a:fld>
            <a:endParaRPr lang="ja-JP" altLang="en-US" dirty="0">
              <a:solidFill>
                <a:prstClr val="black">
                  <a:tint val="75000"/>
                </a:prstClr>
              </a:solidFill>
              <a:latin typeface="Arial"/>
              <a:ea typeface="メイリオ"/>
            </a:endParaRPr>
          </a:p>
        </p:txBody>
      </p:sp>
      <p:sp>
        <p:nvSpPr>
          <p:cNvPr id="6" name="正方形/長方形 5"/>
          <p:cNvSpPr/>
          <p:nvPr userDrawn="1"/>
        </p:nvSpPr>
        <p:spPr>
          <a:xfrm>
            <a:off x="0" y="0"/>
            <a:ext cx="9144000" cy="1142984"/>
          </a:xfrm>
          <a:prstGeom prst="rect">
            <a:avLst/>
          </a:prstGeom>
          <a:gradFill flip="none" rotWithShape="1">
            <a:gsLst>
              <a:gs pos="20000">
                <a:schemeClr val="bg1"/>
              </a:gs>
              <a:gs pos="80000">
                <a:schemeClr val="accent5">
                  <a:lumMod val="40000"/>
                  <a:lumOff val="60000"/>
                </a:schemeClr>
              </a:gs>
            </a:gsLst>
            <a:path path="rect">
              <a:fillToRect l="100000" b="100000"/>
            </a:path>
            <a:tileRect t="-100000" r="-100000"/>
          </a:gra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defTabSz="914400"/>
            <a:endParaRPr lang="ja-JP" altLang="en-US" sz="3200" b="1" dirty="0">
              <a:solidFill>
                <a:prstClr val="black"/>
              </a:solidFill>
              <a:latin typeface="Arial"/>
              <a:ea typeface="メイリオ"/>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5_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1187625" y="116633"/>
            <a:ext cx="7956376" cy="647129"/>
          </a:xfrm>
          <a:noFill/>
        </p:spPr>
        <p:txBody>
          <a:bodyPr/>
          <a:lstStyle>
            <a:lvl1pPr>
              <a:defRPr sz="4000"/>
            </a:lvl1pPr>
          </a:lstStyle>
          <a:p>
            <a:r>
              <a:rPr lang="ja-JP" altLang="en-US" dirty="0" smtClean="0"/>
              <a:t>マスター タイトルの書式設定</a:t>
            </a:r>
            <a:endParaRPr lang="ja-JP" altLang="en-US" dirty="0"/>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dirty="0"/>
          </a:p>
        </p:txBody>
      </p:sp>
      <p:sp>
        <p:nvSpPr>
          <p:cNvPr id="4" name="日付プレースホルダー 3"/>
          <p:cNvSpPr>
            <a:spLocks noGrp="1"/>
          </p:cNvSpPr>
          <p:nvPr>
            <p:ph type="dt" sz="half" idx="10"/>
          </p:nvPr>
        </p:nvSpPr>
        <p:spPr/>
        <p:txBody>
          <a:bodyPr/>
          <a:lstStyle>
            <a:lvl1pPr>
              <a:defRPr/>
            </a:lvl1pPr>
          </a:lstStyle>
          <a:p>
            <a:pPr>
              <a:defRPr/>
            </a:pPr>
            <a:fld id="{06F41A7F-5DAE-7347-AE63-5B58F34BCC84}" type="datetime1">
              <a:rPr lang="ja-JP" altLang="en-US" smtClean="0">
                <a:solidFill>
                  <a:prstClr val="black">
                    <a:tint val="75000"/>
                  </a:prstClr>
                </a:solidFill>
                <a:latin typeface="Arial"/>
                <a:ea typeface="メイリオ"/>
              </a:rPr>
              <a:t>14/11/12</a:t>
            </a:fld>
            <a:endParaRPr lang="ja-JP" altLang="en-US">
              <a:solidFill>
                <a:prstClr val="black">
                  <a:tint val="75000"/>
                </a:prstClr>
              </a:solidFill>
              <a:latin typeface="Arial"/>
              <a:ea typeface="メイリオ"/>
            </a:endParaRPr>
          </a:p>
        </p:txBody>
      </p:sp>
      <p:sp>
        <p:nvSpPr>
          <p:cNvPr id="5" name="フッター プレースホルダー 4"/>
          <p:cNvSpPr>
            <a:spLocks noGrp="1"/>
          </p:cNvSpPr>
          <p:nvPr>
            <p:ph type="ftr" sz="quarter" idx="11"/>
          </p:nvPr>
        </p:nvSpPr>
        <p:spPr/>
        <p:txBody>
          <a:bodyPr/>
          <a:lstStyle>
            <a:lvl1pPr>
              <a:defRPr/>
            </a:lvl1pPr>
          </a:lstStyle>
          <a:p>
            <a:pPr>
              <a:defRPr/>
            </a:pPr>
            <a:r>
              <a:rPr lang="ja-JP" altLang="en-US" smtClean="0">
                <a:solidFill>
                  <a:prstClr val="black">
                    <a:tint val="75000"/>
                  </a:prstClr>
                </a:solidFill>
                <a:latin typeface="Arial"/>
                <a:ea typeface="メイリオ"/>
              </a:rPr>
              <a:t>事前課題（国立保健医療科学院）</a:t>
            </a:r>
            <a:endParaRPr lang="ja-JP" altLang="en-US">
              <a:solidFill>
                <a:prstClr val="black">
                  <a:tint val="75000"/>
                </a:prstClr>
              </a:solidFill>
              <a:latin typeface="Arial"/>
              <a:ea typeface="メイリオ"/>
            </a:endParaRPr>
          </a:p>
        </p:txBody>
      </p:sp>
      <p:sp>
        <p:nvSpPr>
          <p:cNvPr id="6" name="スライド番号プレースホルダー 5"/>
          <p:cNvSpPr>
            <a:spLocks noGrp="1"/>
          </p:cNvSpPr>
          <p:nvPr>
            <p:ph type="sldNum" sz="quarter" idx="12"/>
          </p:nvPr>
        </p:nvSpPr>
        <p:spPr/>
        <p:txBody>
          <a:bodyPr/>
          <a:lstStyle>
            <a:lvl1pPr>
              <a:defRPr/>
            </a:lvl1pPr>
          </a:lstStyle>
          <a:p>
            <a:pPr>
              <a:defRPr/>
            </a:pPr>
            <a:r>
              <a:rPr lang="ja-JP" altLang="en-US">
                <a:solidFill>
                  <a:prstClr val="black">
                    <a:tint val="75000"/>
                  </a:prstClr>
                </a:solidFill>
                <a:latin typeface="Arial"/>
                <a:ea typeface="メイリオ"/>
              </a:rPr>
              <a:t>②</a:t>
            </a:r>
            <a:r>
              <a:rPr lang="en-US" altLang="ja-JP">
                <a:solidFill>
                  <a:prstClr val="black">
                    <a:tint val="75000"/>
                  </a:prstClr>
                </a:solidFill>
                <a:latin typeface="Arial"/>
                <a:ea typeface="メイリオ"/>
              </a:rPr>
              <a:t>-</a:t>
            </a:r>
            <a:fld id="{64C649C1-67EF-4EB8-A180-EEBFA0C0D7A0}" type="slidenum">
              <a:rPr lang="ja-JP" altLang="en-US">
                <a:solidFill>
                  <a:prstClr val="black">
                    <a:tint val="75000"/>
                  </a:prstClr>
                </a:solidFill>
                <a:latin typeface="Arial"/>
                <a:ea typeface="メイリオ"/>
              </a:rPr>
              <a:pPr>
                <a:defRPr/>
              </a:pPr>
              <a:t>‹#›</a:t>
            </a:fld>
            <a:endParaRPr lang="ja-JP" altLang="en-US">
              <a:solidFill>
                <a:prstClr val="black">
                  <a:tint val="75000"/>
                </a:prstClr>
              </a:solidFill>
              <a:latin typeface="Arial"/>
              <a:ea typeface="メイリオ"/>
            </a:endParaRPr>
          </a:p>
        </p:txBody>
      </p:sp>
    </p:spTree>
    <p:extLst>
      <p:ext uri="{BB962C8B-B14F-4D97-AF65-F5344CB8AC3E}">
        <p14:creationId xmlns:p14="http://schemas.microsoft.com/office/powerpoint/2010/main" val="2897042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7"/>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39C36798-E3BD-5840-99EC-89AC48F82B70}" type="datetimeFigureOut">
              <a:rPr lang="ja-JP" altLang="en-US" smtClean="0">
                <a:solidFill>
                  <a:prstClr val="black">
                    <a:tint val="75000"/>
                  </a:prstClr>
                </a:solidFill>
                <a:latin typeface="Arial"/>
                <a:ea typeface="メイリオ"/>
              </a:rPr>
              <a:pPr/>
              <a:t>14/11/12</a:t>
            </a:fld>
            <a:endParaRPr lang="ja-JP" altLang="en-US">
              <a:solidFill>
                <a:prstClr val="black">
                  <a:tint val="75000"/>
                </a:prstClr>
              </a:solidFill>
              <a:latin typeface="Arial"/>
              <a:ea typeface="メイリオ"/>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latin typeface="Arial"/>
              <a:ea typeface="メイリオ"/>
            </a:endParaRPr>
          </a:p>
        </p:txBody>
      </p:sp>
      <p:sp>
        <p:nvSpPr>
          <p:cNvPr id="6" name="スライド番号プレースホルダー 5"/>
          <p:cNvSpPr>
            <a:spLocks noGrp="1"/>
          </p:cNvSpPr>
          <p:nvPr>
            <p:ph type="sldNum" sz="quarter" idx="12"/>
          </p:nvPr>
        </p:nvSpPr>
        <p:spPr/>
        <p:txBody>
          <a:bodyPr/>
          <a:lstStyle/>
          <a:p>
            <a:fld id="{4A4F12DA-FE6F-4241-8A33-50773365CD97}" type="slidenum">
              <a:rPr lang="ja-JP" altLang="en-US" smtClean="0">
                <a:solidFill>
                  <a:prstClr val="black">
                    <a:tint val="75000"/>
                  </a:prstClr>
                </a:solidFill>
                <a:latin typeface="Arial"/>
                <a:ea typeface="メイリオ"/>
              </a:rPr>
              <a:pPr/>
              <a:t>‹#›</a:t>
            </a:fld>
            <a:endParaRPr lang="ja-JP" altLang="en-US">
              <a:solidFill>
                <a:prstClr val="black">
                  <a:tint val="75000"/>
                </a:prstClr>
              </a:solidFill>
              <a:latin typeface="Arial"/>
              <a:ea typeface="メイリオ"/>
            </a:endParaRPr>
          </a:p>
        </p:txBody>
      </p:sp>
    </p:spTree>
    <p:extLst>
      <p:ext uri="{BB962C8B-B14F-4D97-AF65-F5344CB8AC3E}">
        <p14:creationId xmlns:p14="http://schemas.microsoft.com/office/powerpoint/2010/main" val="37222582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6"/>
            <a:ext cx="7772400" cy="1362075"/>
          </a:xfrm>
        </p:spPr>
        <p:txBody>
          <a:bodyPr anchor="t"/>
          <a:lstStyle>
            <a:lvl1pPr algn="l">
              <a:defRPr sz="4000" b="1" cap="all"/>
            </a:lvl1pPr>
          </a:lstStyle>
          <a:p>
            <a:r>
              <a:rPr lang="ja-JP" altLang="en-US" smtClean="0"/>
              <a:t>マスター タイトルの書式設定</a:t>
            </a:r>
            <a:endParaRPr lang="ja-JP" altLang="en-US" dirty="0"/>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日付プレースホルダー 3"/>
          <p:cNvSpPr>
            <a:spLocks noGrp="1"/>
          </p:cNvSpPr>
          <p:nvPr>
            <p:ph type="dt" sz="half" idx="10"/>
          </p:nvPr>
        </p:nvSpPr>
        <p:spPr/>
        <p:txBody>
          <a:bodyPr/>
          <a:lstStyle>
            <a:lvl1pPr>
              <a:defRPr/>
            </a:lvl1pPr>
          </a:lstStyle>
          <a:p>
            <a:pPr>
              <a:defRPr/>
            </a:pPr>
            <a:fld id="{3AC5C2BC-F94D-2D41-86E7-CF94518BC0B8}" type="datetime1">
              <a:rPr lang="ja-JP" altLang="en-US" smtClean="0">
                <a:solidFill>
                  <a:prstClr val="black">
                    <a:tint val="75000"/>
                  </a:prstClr>
                </a:solidFill>
                <a:latin typeface="Arial"/>
                <a:ea typeface="メイリオ"/>
              </a:rPr>
              <a:t>14/11/12</a:t>
            </a:fld>
            <a:endParaRPr lang="ja-JP" altLang="en-US">
              <a:solidFill>
                <a:prstClr val="black">
                  <a:tint val="75000"/>
                </a:prstClr>
              </a:solidFill>
              <a:latin typeface="Arial"/>
              <a:ea typeface="メイリオ"/>
            </a:endParaRPr>
          </a:p>
        </p:txBody>
      </p:sp>
      <p:sp>
        <p:nvSpPr>
          <p:cNvPr id="5" name="フッター プレースホルダー 4"/>
          <p:cNvSpPr>
            <a:spLocks noGrp="1"/>
          </p:cNvSpPr>
          <p:nvPr>
            <p:ph type="ftr" sz="quarter" idx="11"/>
          </p:nvPr>
        </p:nvSpPr>
        <p:spPr/>
        <p:txBody>
          <a:bodyPr/>
          <a:lstStyle>
            <a:lvl1pPr>
              <a:defRPr/>
            </a:lvl1pPr>
          </a:lstStyle>
          <a:p>
            <a:pPr>
              <a:defRPr/>
            </a:pPr>
            <a:r>
              <a:rPr lang="ja-JP" altLang="en-US" smtClean="0">
                <a:solidFill>
                  <a:prstClr val="black">
                    <a:tint val="75000"/>
                  </a:prstClr>
                </a:solidFill>
                <a:latin typeface="Arial"/>
                <a:ea typeface="メイリオ"/>
              </a:rPr>
              <a:t>事前課題（国立保健医療科学院）</a:t>
            </a:r>
            <a:endParaRPr lang="ja-JP" altLang="en-US">
              <a:solidFill>
                <a:prstClr val="black">
                  <a:tint val="75000"/>
                </a:prstClr>
              </a:solidFill>
              <a:latin typeface="Arial"/>
              <a:ea typeface="メイリオ"/>
            </a:endParaRPr>
          </a:p>
        </p:txBody>
      </p:sp>
      <p:sp>
        <p:nvSpPr>
          <p:cNvPr id="6" name="スライド番号プレースホルダー 5"/>
          <p:cNvSpPr>
            <a:spLocks noGrp="1"/>
          </p:cNvSpPr>
          <p:nvPr>
            <p:ph type="sldNum" sz="quarter" idx="12"/>
          </p:nvPr>
        </p:nvSpPr>
        <p:spPr/>
        <p:txBody>
          <a:bodyPr/>
          <a:lstStyle>
            <a:lvl1pPr>
              <a:defRPr/>
            </a:lvl1pPr>
          </a:lstStyle>
          <a:p>
            <a:pPr>
              <a:defRPr/>
            </a:pPr>
            <a:r>
              <a:rPr lang="ja-JP" altLang="en-US">
                <a:solidFill>
                  <a:prstClr val="black">
                    <a:tint val="75000"/>
                  </a:prstClr>
                </a:solidFill>
                <a:latin typeface="Arial"/>
                <a:ea typeface="メイリオ"/>
              </a:rPr>
              <a:t>②</a:t>
            </a:r>
            <a:r>
              <a:rPr lang="en-US" altLang="ja-JP">
                <a:solidFill>
                  <a:prstClr val="black">
                    <a:tint val="75000"/>
                  </a:prstClr>
                </a:solidFill>
                <a:latin typeface="Arial"/>
                <a:ea typeface="メイリオ"/>
              </a:rPr>
              <a:t>-</a:t>
            </a:r>
            <a:fld id="{F1CCA106-9426-46FF-BD63-82EC19E76406}" type="slidenum">
              <a:rPr lang="ja-JP" altLang="en-US">
                <a:solidFill>
                  <a:prstClr val="black">
                    <a:tint val="75000"/>
                  </a:prstClr>
                </a:solidFill>
                <a:latin typeface="Arial"/>
                <a:ea typeface="メイリオ"/>
              </a:rPr>
              <a:pPr>
                <a:defRPr/>
              </a:pPr>
              <a:t>‹#›</a:t>
            </a:fld>
            <a:endParaRPr lang="ja-JP" altLang="en-US">
              <a:solidFill>
                <a:prstClr val="black">
                  <a:tint val="75000"/>
                </a:prstClr>
              </a:solidFill>
              <a:latin typeface="Arial"/>
              <a:ea typeface="メイリオ"/>
            </a:endParaRPr>
          </a:p>
        </p:txBody>
      </p:sp>
    </p:spTree>
    <p:extLst>
      <p:ext uri="{BB962C8B-B14F-4D97-AF65-F5344CB8AC3E}">
        <p14:creationId xmlns:p14="http://schemas.microsoft.com/office/powerpoint/2010/main" val="8449297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251520" y="1124744"/>
            <a:ext cx="4244280" cy="532859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dirty="0"/>
          </a:p>
        </p:txBody>
      </p:sp>
      <p:sp>
        <p:nvSpPr>
          <p:cNvPr id="4" name="コンテンツ プレースホルダー 3"/>
          <p:cNvSpPr>
            <a:spLocks noGrp="1"/>
          </p:cNvSpPr>
          <p:nvPr>
            <p:ph sz="half" idx="2"/>
          </p:nvPr>
        </p:nvSpPr>
        <p:spPr>
          <a:xfrm>
            <a:off x="4648200" y="1124744"/>
            <a:ext cx="4244280" cy="532859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dirty="0"/>
          </a:p>
        </p:txBody>
      </p:sp>
      <p:sp>
        <p:nvSpPr>
          <p:cNvPr id="5" name="日付プレースホルダー 3"/>
          <p:cNvSpPr>
            <a:spLocks noGrp="1"/>
          </p:cNvSpPr>
          <p:nvPr>
            <p:ph type="dt" sz="half" idx="10"/>
          </p:nvPr>
        </p:nvSpPr>
        <p:spPr/>
        <p:txBody>
          <a:bodyPr/>
          <a:lstStyle>
            <a:lvl1pPr>
              <a:defRPr/>
            </a:lvl1pPr>
          </a:lstStyle>
          <a:p>
            <a:pPr>
              <a:defRPr/>
            </a:pPr>
            <a:fld id="{CCDB7406-DAC2-2541-9159-8C5196875A82}" type="datetime1">
              <a:rPr lang="ja-JP" altLang="en-US" smtClean="0">
                <a:solidFill>
                  <a:prstClr val="black">
                    <a:tint val="75000"/>
                  </a:prstClr>
                </a:solidFill>
                <a:latin typeface="Arial"/>
                <a:ea typeface="メイリオ"/>
              </a:rPr>
              <a:t>14/11/12</a:t>
            </a:fld>
            <a:endParaRPr lang="ja-JP" altLang="en-US">
              <a:solidFill>
                <a:prstClr val="black">
                  <a:tint val="75000"/>
                </a:prstClr>
              </a:solidFill>
              <a:latin typeface="Arial"/>
              <a:ea typeface="メイリオ"/>
            </a:endParaRPr>
          </a:p>
        </p:txBody>
      </p:sp>
      <p:sp>
        <p:nvSpPr>
          <p:cNvPr id="6" name="フッター プレースホルダー 4"/>
          <p:cNvSpPr>
            <a:spLocks noGrp="1"/>
          </p:cNvSpPr>
          <p:nvPr>
            <p:ph type="ftr" sz="quarter" idx="11"/>
          </p:nvPr>
        </p:nvSpPr>
        <p:spPr/>
        <p:txBody>
          <a:bodyPr/>
          <a:lstStyle>
            <a:lvl1pPr>
              <a:defRPr/>
            </a:lvl1pPr>
          </a:lstStyle>
          <a:p>
            <a:pPr>
              <a:defRPr/>
            </a:pPr>
            <a:r>
              <a:rPr lang="ja-JP" altLang="en-US" smtClean="0">
                <a:solidFill>
                  <a:prstClr val="black">
                    <a:tint val="75000"/>
                  </a:prstClr>
                </a:solidFill>
                <a:latin typeface="Arial"/>
                <a:ea typeface="メイリオ"/>
              </a:rPr>
              <a:t>事前課題（国立保健医療科学院）</a:t>
            </a:r>
            <a:endParaRPr lang="ja-JP" altLang="en-US">
              <a:solidFill>
                <a:prstClr val="black">
                  <a:tint val="75000"/>
                </a:prstClr>
              </a:solidFill>
              <a:latin typeface="Arial"/>
              <a:ea typeface="メイリオ"/>
            </a:endParaRPr>
          </a:p>
        </p:txBody>
      </p:sp>
      <p:sp>
        <p:nvSpPr>
          <p:cNvPr id="7" name="スライド番号プレースホルダー 5"/>
          <p:cNvSpPr>
            <a:spLocks noGrp="1"/>
          </p:cNvSpPr>
          <p:nvPr>
            <p:ph type="sldNum" sz="quarter" idx="12"/>
          </p:nvPr>
        </p:nvSpPr>
        <p:spPr/>
        <p:txBody>
          <a:bodyPr/>
          <a:lstStyle>
            <a:lvl1pPr>
              <a:defRPr/>
            </a:lvl1pPr>
          </a:lstStyle>
          <a:p>
            <a:pPr>
              <a:defRPr/>
            </a:pPr>
            <a:r>
              <a:rPr lang="ja-JP" altLang="en-US">
                <a:solidFill>
                  <a:prstClr val="black">
                    <a:tint val="75000"/>
                  </a:prstClr>
                </a:solidFill>
                <a:latin typeface="Arial"/>
                <a:ea typeface="メイリオ"/>
              </a:rPr>
              <a:t>②</a:t>
            </a:r>
            <a:r>
              <a:rPr lang="en-US" altLang="ja-JP">
                <a:solidFill>
                  <a:prstClr val="black">
                    <a:tint val="75000"/>
                  </a:prstClr>
                </a:solidFill>
                <a:latin typeface="Arial"/>
                <a:ea typeface="メイリオ"/>
              </a:rPr>
              <a:t>-</a:t>
            </a:r>
            <a:fld id="{5338E9D1-D2EA-411C-B7AD-A1CBD3210CFD}" type="slidenum">
              <a:rPr lang="ja-JP" altLang="en-US">
                <a:solidFill>
                  <a:prstClr val="black">
                    <a:tint val="75000"/>
                  </a:prstClr>
                </a:solidFill>
                <a:latin typeface="Arial"/>
                <a:ea typeface="メイリオ"/>
              </a:rPr>
              <a:pPr>
                <a:defRPr/>
              </a:pPr>
              <a:t>‹#›</a:t>
            </a:fld>
            <a:endParaRPr lang="ja-JP" altLang="en-US">
              <a:solidFill>
                <a:prstClr val="black">
                  <a:tint val="75000"/>
                </a:prstClr>
              </a:solidFill>
              <a:latin typeface="Arial"/>
              <a:ea typeface="メイリオ"/>
            </a:endParaRPr>
          </a:p>
        </p:txBody>
      </p:sp>
    </p:spTree>
    <p:extLst>
      <p:ext uri="{BB962C8B-B14F-4D97-AF65-F5344CB8AC3E}">
        <p14:creationId xmlns:p14="http://schemas.microsoft.com/office/powerpoint/2010/main" val="9940521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251520" y="1124750"/>
            <a:ext cx="4245868" cy="64807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251520" y="1772816"/>
            <a:ext cx="4245868" cy="468052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dirty="0"/>
          </a:p>
        </p:txBody>
      </p:sp>
      <p:sp>
        <p:nvSpPr>
          <p:cNvPr id="5" name="テキスト プレースホルダー 4"/>
          <p:cNvSpPr>
            <a:spLocks noGrp="1"/>
          </p:cNvSpPr>
          <p:nvPr>
            <p:ph type="body" sz="quarter" idx="3"/>
          </p:nvPr>
        </p:nvSpPr>
        <p:spPr>
          <a:xfrm>
            <a:off x="4644008" y="1124744"/>
            <a:ext cx="424847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4645028" y="1772816"/>
            <a:ext cx="4247455" cy="468052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dirty="0"/>
          </a:p>
        </p:txBody>
      </p:sp>
      <p:sp>
        <p:nvSpPr>
          <p:cNvPr id="7" name="日付プレースホルダー 3"/>
          <p:cNvSpPr>
            <a:spLocks noGrp="1"/>
          </p:cNvSpPr>
          <p:nvPr>
            <p:ph type="dt" sz="half" idx="10"/>
          </p:nvPr>
        </p:nvSpPr>
        <p:spPr/>
        <p:txBody>
          <a:bodyPr/>
          <a:lstStyle>
            <a:lvl1pPr>
              <a:defRPr/>
            </a:lvl1pPr>
          </a:lstStyle>
          <a:p>
            <a:pPr>
              <a:defRPr/>
            </a:pPr>
            <a:fld id="{11A58757-2F8E-5A40-9C6D-C29055F794D4}" type="datetime1">
              <a:rPr lang="ja-JP" altLang="en-US" smtClean="0">
                <a:solidFill>
                  <a:prstClr val="black">
                    <a:tint val="75000"/>
                  </a:prstClr>
                </a:solidFill>
                <a:latin typeface="Arial"/>
                <a:ea typeface="メイリオ"/>
              </a:rPr>
              <a:t>14/11/12</a:t>
            </a:fld>
            <a:endParaRPr lang="ja-JP" altLang="en-US">
              <a:solidFill>
                <a:prstClr val="black">
                  <a:tint val="75000"/>
                </a:prstClr>
              </a:solidFill>
              <a:latin typeface="Arial"/>
              <a:ea typeface="メイリオ"/>
            </a:endParaRPr>
          </a:p>
        </p:txBody>
      </p:sp>
      <p:sp>
        <p:nvSpPr>
          <p:cNvPr id="8" name="フッター プレースホルダー 4"/>
          <p:cNvSpPr>
            <a:spLocks noGrp="1"/>
          </p:cNvSpPr>
          <p:nvPr>
            <p:ph type="ftr" sz="quarter" idx="11"/>
          </p:nvPr>
        </p:nvSpPr>
        <p:spPr/>
        <p:txBody>
          <a:bodyPr/>
          <a:lstStyle>
            <a:lvl1pPr>
              <a:defRPr/>
            </a:lvl1pPr>
          </a:lstStyle>
          <a:p>
            <a:pPr>
              <a:defRPr/>
            </a:pPr>
            <a:r>
              <a:rPr lang="ja-JP" altLang="en-US" smtClean="0">
                <a:solidFill>
                  <a:prstClr val="black">
                    <a:tint val="75000"/>
                  </a:prstClr>
                </a:solidFill>
                <a:latin typeface="Arial"/>
                <a:ea typeface="メイリオ"/>
              </a:rPr>
              <a:t>事前課題（国立保健医療科学院）</a:t>
            </a:r>
            <a:endParaRPr lang="ja-JP" altLang="en-US">
              <a:solidFill>
                <a:prstClr val="black">
                  <a:tint val="75000"/>
                </a:prstClr>
              </a:solidFill>
              <a:latin typeface="Arial"/>
              <a:ea typeface="メイリオ"/>
            </a:endParaRPr>
          </a:p>
        </p:txBody>
      </p:sp>
      <p:sp>
        <p:nvSpPr>
          <p:cNvPr id="9" name="スライド番号プレースホルダー 5"/>
          <p:cNvSpPr>
            <a:spLocks noGrp="1"/>
          </p:cNvSpPr>
          <p:nvPr>
            <p:ph type="sldNum" sz="quarter" idx="12"/>
          </p:nvPr>
        </p:nvSpPr>
        <p:spPr/>
        <p:txBody>
          <a:bodyPr/>
          <a:lstStyle>
            <a:lvl1pPr>
              <a:defRPr/>
            </a:lvl1pPr>
          </a:lstStyle>
          <a:p>
            <a:pPr>
              <a:defRPr/>
            </a:pPr>
            <a:r>
              <a:rPr lang="ja-JP" altLang="en-US">
                <a:solidFill>
                  <a:prstClr val="black">
                    <a:tint val="75000"/>
                  </a:prstClr>
                </a:solidFill>
                <a:latin typeface="Arial"/>
                <a:ea typeface="メイリオ"/>
              </a:rPr>
              <a:t>②</a:t>
            </a:r>
            <a:r>
              <a:rPr lang="en-US" altLang="ja-JP">
                <a:solidFill>
                  <a:prstClr val="black">
                    <a:tint val="75000"/>
                  </a:prstClr>
                </a:solidFill>
                <a:latin typeface="Arial"/>
                <a:ea typeface="メイリオ"/>
              </a:rPr>
              <a:t>-</a:t>
            </a:r>
            <a:fld id="{DA70FE31-F70B-47A5-B076-98FE93CA6A51}" type="slidenum">
              <a:rPr lang="ja-JP" altLang="en-US">
                <a:solidFill>
                  <a:prstClr val="black">
                    <a:tint val="75000"/>
                  </a:prstClr>
                </a:solidFill>
                <a:latin typeface="Arial"/>
                <a:ea typeface="メイリオ"/>
              </a:rPr>
              <a:pPr>
                <a:defRPr/>
              </a:pPr>
              <a:t>‹#›</a:t>
            </a:fld>
            <a:endParaRPr lang="ja-JP" altLang="en-US">
              <a:solidFill>
                <a:prstClr val="black">
                  <a:tint val="75000"/>
                </a:prstClr>
              </a:solidFill>
              <a:latin typeface="Arial"/>
              <a:ea typeface="メイリオ"/>
            </a:endParaRPr>
          </a:p>
        </p:txBody>
      </p:sp>
    </p:spTree>
    <p:extLst>
      <p:ext uri="{BB962C8B-B14F-4D97-AF65-F5344CB8AC3E}">
        <p14:creationId xmlns:p14="http://schemas.microsoft.com/office/powerpoint/2010/main" val="32632799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1043608" y="44624"/>
            <a:ext cx="8100392" cy="720080"/>
          </a:xfrm>
        </p:spPr>
        <p:txBody>
          <a:bodyPr/>
          <a:lstStyle>
            <a:lvl1pPr>
              <a:defRPr sz="3600"/>
            </a:lvl1pPr>
          </a:lstStyle>
          <a:p>
            <a:r>
              <a:rPr lang="ja-JP" altLang="en-US" dirty="0" smtClean="0"/>
              <a:t>マスター タイトルの書式設定</a:t>
            </a:r>
            <a:endParaRPr lang="ja-JP" altLang="en-US" dirty="0"/>
          </a:p>
        </p:txBody>
      </p:sp>
      <p:sp>
        <p:nvSpPr>
          <p:cNvPr id="3" name="日付プレースホルダー 3"/>
          <p:cNvSpPr>
            <a:spLocks noGrp="1"/>
          </p:cNvSpPr>
          <p:nvPr>
            <p:ph type="dt" sz="half" idx="10"/>
          </p:nvPr>
        </p:nvSpPr>
        <p:spPr/>
        <p:txBody>
          <a:bodyPr/>
          <a:lstStyle>
            <a:lvl1pPr>
              <a:defRPr/>
            </a:lvl1pPr>
          </a:lstStyle>
          <a:p>
            <a:pPr>
              <a:defRPr/>
            </a:pPr>
            <a:fld id="{C529E855-25C0-AC4F-9EA1-9CB14AB4CE58}" type="datetime1">
              <a:rPr lang="ja-JP" altLang="en-US" smtClean="0">
                <a:solidFill>
                  <a:prstClr val="black">
                    <a:tint val="75000"/>
                  </a:prstClr>
                </a:solidFill>
                <a:latin typeface="Arial"/>
                <a:ea typeface="メイリオ"/>
              </a:rPr>
              <a:t>14/11/12</a:t>
            </a:fld>
            <a:endParaRPr lang="ja-JP" altLang="en-US">
              <a:solidFill>
                <a:prstClr val="black">
                  <a:tint val="75000"/>
                </a:prstClr>
              </a:solidFill>
              <a:latin typeface="Arial"/>
              <a:ea typeface="メイリオ"/>
            </a:endParaRPr>
          </a:p>
        </p:txBody>
      </p:sp>
      <p:sp>
        <p:nvSpPr>
          <p:cNvPr id="4" name="フッター プレースホルダー 4"/>
          <p:cNvSpPr>
            <a:spLocks noGrp="1"/>
          </p:cNvSpPr>
          <p:nvPr>
            <p:ph type="ftr" sz="quarter" idx="11"/>
          </p:nvPr>
        </p:nvSpPr>
        <p:spPr/>
        <p:txBody>
          <a:bodyPr/>
          <a:lstStyle>
            <a:lvl1pPr>
              <a:defRPr/>
            </a:lvl1pPr>
          </a:lstStyle>
          <a:p>
            <a:pPr>
              <a:defRPr/>
            </a:pPr>
            <a:r>
              <a:rPr lang="ja-JP" altLang="en-US" smtClean="0">
                <a:solidFill>
                  <a:prstClr val="black">
                    <a:tint val="75000"/>
                  </a:prstClr>
                </a:solidFill>
                <a:latin typeface="Arial"/>
                <a:ea typeface="メイリオ"/>
              </a:rPr>
              <a:t>事前課題（国立保健医療科学院）</a:t>
            </a:r>
            <a:endParaRPr lang="ja-JP" altLang="en-US">
              <a:solidFill>
                <a:prstClr val="black">
                  <a:tint val="75000"/>
                </a:prstClr>
              </a:solidFill>
              <a:latin typeface="Arial"/>
              <a:ea typeface="メイリオ"/>
            </a:endParaRPr>
          </a:p>
        </p:txBody>
      </p:sp>
      <p:sp>
        <p:nvSpPr>
          <p:cNvPr id="5" name="スライド番号プレースホルダー 5"/>
          <p:cNvSpPr>
            <a:spLocks noGrp="1"/>
          </p:cNvSpPr>
          <p:nvPr>
            <p:ph type="sldNum" sz="quarter" idx="12"/>
          </p:nvPr>
        </p:nvSpPr>
        <p:spPr/>
        <p:txBody>
          <a:bodyPr/>
          <a:lstStyle>
            <a:lvl1pPr>
              <a:defRPr/>
            </a:lvl1pPr>
          </a:lstStyle>
          <a:p>
            <a:pPr>
              <a:defRPr/>
            </a:pPr>
            <a:r>
              <a:rPr lang="ja-JP" altLang="en-US">
                <a:solidFill>
                  <a:prstClr val="black">
                    <a:tint val="75000"/>
                  </a:prstClr>
                </a:solidFill>
                <a:latin typeface="Arial"/>
                <a:ea typeface="メイリオ"/>
              </a:rPr>
              <a:t>②</a:t>
            </a:r>
            <a:r>
              <a:rPr lang="en-US" altLang="ja-JP">
                <a:solidFill>
                  <a:prstClr val="black">
                    <a:tint val="75000"/>
                  </a:prstClr>
                </a:solidFill>
                <a:latin typeface="Arial"/>
                <a:ea typeface="メイリオ"/>
              </a:rPr>
              <a:t>-</a:t>
            </a:r>
            <a:fld id="{8859C5CB-BFD4-4E8B-80D4-08AC087C1687}" type="slidenum">
              <a:rPr lang="ja-JP" altLang="en-US">
                <a:solidFill>
                  <a:prstClr val="black">
                    <a:tint val="75000"/>
                  </a:prstClr>
                </a:solidFill>
                <a:latin typeface="Arial"/>
                <a:ea typeface="メイリオ"/>
              </a:rPr>
              <a:pPr>
                <a:defRPr/>
              </a:pPr>
              <a:t>‹#›</a:t>
            </a:fld>
            <a:endParaRPr lang="ja-JP" altLang="en-US">
              <a:solidFill>
                <a:prstClr val="black">
                  <a:tint val="75000"/>
                </a:prstClr>
              </a:solidFill>
              <a:latin typeface="Arial"/>
              <a:ea typeface="メイリオ"/>
            </a:endParaRPr>
          </a:p>
        </p:txBody>
      </p:sp>
    </p:spTree>
    <p:extLst>
      <p:ext uri="{BB962C8B-B14F-4D97-AF65-F5344CB8AC3E}">
        <p14:creationId xmlns:p14="http://schemas.microsoft.com/office/powerpoint/2010/main" val="18675483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3"/>
          <p:cNvSpPr>
            <a:spLocks noGrp="1"/>
          </p:cNvSpPr>
          <p:nvPr>
            <p:ph type="dt" sz="half" idx="10"/>
          </p:nvPr>
        </p:nvSpPr>
        <p:spPr/>
        <p:txBody>
          <a:bodyPr/>
          <a:lstStyle>
            <a:lvl1pPr>
              <a:defRPr/>
            </a:lvl1pPr>
          </a:lstStyle>
          <a:p>
            <a:pPr>
              <a:defRPr/>
            </a:pPr>
            <a:fld id="{37A3F5C2-A5BF-E44B-BA68-6618AB261EBF}" type="datetime1">
              <a:rPr lang="ja-JP" altLang="en-US" smtClean="0">
                <a:solidFill>
                  <a:prstClr val="black">
                    <a:tint val="75000"/>
                  </a:prstClr>
                </a:solidFill>
                <a:latin typeface="Arial"/>
                <a:ea typeface="メイリオ"/>
              </a:rPr>
              <a:t>14/11/12</a:t>
            </a:fld>
            <a:endParaRPr lang="ja-JP" altLang="en-US">
              <a:solidFill>
                <a:prstClr val="black">
                  <a:tint val="75000"/>
                </a:prstClr>
              </a:solidFill>
              <a:latin typeface="Arial"/>
              <a:ea typeface="メイリオ"/>
            </a:endParaRPr>
          </a:p>
        </p:txBody>
      </p:sp>
      <p:sp>
        <p:nvSpPr>
          <p:cNvPr id="3" name="フッター プレースホルダー 4"/>
          <p:cNvSpPr>
            <a:spLocks noGrp="1"/>
          </p:cNvSpPr>
          <p:nvPr>
            <p:ph type="ftr" sz="quarter" idx="11"/>
          </p:nvPr>
        </p:nvSpPr>
        <p:spPr/>
        <p:txBody>
          <a:bodyPr/>
          <a:lstStyle>
            <a:lvl1pPr>
              <a:defRPr/>
            </a:lvl1pPr>
          </a:lstStyle>
          <a:p>
            <a:pPr>
              <a:defRPr/>
            </a:pPr>
            <a:r>
              <a:rPr lang="ja-JP" altLang="en-US" smtClean="0">
                <a:solidFill>
                  <a:prstClr val="black">
                    <a:tint val="75000"/>
                  </a:prstClr>
                </a:solidFill>
                <a:latin typeface="Arial"/>
                <a:ea typeface="メイリオ"/>
              </a:rPr>
              <a:t>事前課題（国立保健医療科学院）</a:t>
            </a:r>
            <a:endParaRPr lang="ja-JP" altLang="en-US">
              <a:solidFill>
                <a:prstClr val="black">
                  <a:tint val="75000"/>
                </a:prstClr>
              </a:solidFill>
              <a:latin typeface="Arial"/>
              <a:ea typeface="メイリオ"/>
            </a:endParaRPr>
          </a:p>
        </p:txBody>
      </p:sp>
      <p:sp>
        <p:nvSpPr>
          <p:cNvPr id="4" name="スライド番号プレースホルダー 5"/>
          <p:cNvSpPr>
            <a:spLocks noGrp="1"/>
          </p:cNvSpPr>
          <p:nvPr>
            <p:ph type="sldNum" sz="quarter" idx="12"/>
          </p:nvPr>
        </p:nvSpPr>
        <p:spPr/>
        <p:txBody>
          <a:bodyPr/>
          <a:lstStyle>
            <a:lvl1pPr>
              <a:defRPr/>
            </a:lvl1pPr>
          </a:lstStyle>
          <a:p>
            <a:pPr>
              <a:defRPr/>
            </a:pPr>
            <a:r>
              <a:rPr lang="ja-JP" altLang="en-US">
                <a:solidFill>
                  <a:prstClr val="black">
                    <a:tint val="75000"/>
                  </a:prstClr>
                </a:solidFill>
                <a:latin typeface="Arial"/>
                <a:ea typeface="メイリオ"/>
              </a:rPr>
              <a:t>②</a:t>
            </a:r>
            <a:r>
              <a:rPr lang="en-US" altLang="ja-JP">
                <a:solidFill>
                  <a:prstClr val="black">
                    <a:tint val="75000"/>
                  </a:prstClr>
                </a:solidFill>
                <a:latin typeface="Arial"/>
                <a:ea typeface="メイリオ"/>
              </a:rPr>
              <a:t>-</a:t>
            </a:r>
            <a:fld id="{48F6B0F5-DBAC-47C2-BE58-817F887DF1EC}" type="slidenum">
              <a:rPr lang="ja-JP" altLang="en-US">
                <a:solidFill>
                  <a:prstClr val="black">
                    <a:tint val="75000"/>
                  </a:prstClr>
                </a:solidFill>
                <a:latin typeface="Arial"/>
                <a:ea typeface="メイリオ"/>
              </a:rPr>
              <a:pPr>
                <a:defRPr/>
              </a:pPr>
              <a:t>‹#›</a:t>
            </a:fld>
            <a:endParaRPr lang="ja-JP" altLang="en-US">
              <a:solidFill>
                <a:prstClr val="black">
                  <a:tint val="75000"/>
                </a:prstClr>
              </a:solidFill>
              <a:latin typeface="Arial"/>
              <a:ea typeface="メイリオ"/>
            </a:endParaRPr>
          </a:p>
        </p:txBody>
      </p:sp>
    </p:spTree>
    <p:extLst>
      <p:ext uri="{BB962C8B-B14F-4D97-AF65-F5344CB8AC3E}">
        <p14:creationId xmlns:p14="http://schemas.microsoft.com/office/powerpoint/2010/main" val="32218012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3" y="273050"/>
            <a:ext cx="3008313" cy="1162050"/>
          </a:xfr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3575050" y="273056"/>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457203"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ー 3"/>
          <p:cNvSpPr>
            <a:spLocks noGrp="1"/>
          </p:cNvSpPr>
          <p:nvPr>
            <p:ph type="dt" sz="half" idx="10"/>
          </p:nvPr>
        </p:nvSpPr>
        <p:spPr/>
        <p:txBody>
          <a:bodyPr/>
          <a:lstStyle>
            <a:lvl1pPr>
              <a:defRPr/>
            </a:lvl1pPr>
          </a:lstStyle>
          <a:p>
            <a:pPr>
              <a:defRPr/>
            </a:pPr>
            <a:fld id="{61F1477B-C26E-9B4A-99FE-931AD2165CFD}" type="datetime1">
              <a:rPr lang="ja-JP" altLang="en-US" smtClean="0">
                <a:solidFill>
                  <a:prstClr val="black">
                    <a:tint val="75000"/>
                  </a:prstClr>
                </a:solidFill>
                <a:latin typeface="Arial"/>
                <a:ea typeface="メイリオ"/>
              </a:rPr>
              <a:t>14/11/12</a:t>
            </a:fld>
            <a:endParaRPr lang="ja-JP" altLang="en-US">
              <a:solidFill>
                <a:prstClr val="black">
                  <a:tint val="75000"/>
                </a:prstClr>
              </a:solidFill>
              <a:latin typeface="Arial"/>
              <a:ea typeface="メイリオ"/>
            </a:endParaRPr>
          </a:p>
        </p:txBody>
      </p:sp>
      <p:sp>
        <p:nvSpPr>
          <p:cNvPr id="6" name="フッター プレースホルダー 4"/>
          <p:cNvSpPr>
            <a:spLocks noGrp="1"/>
          </p:cNvSpPr>
          <p:nvPr>
            <p:ph type="ftr" sz="quarter" idx="11"/>
          </p:nvPr>
        </p:nvSpPr>
        <p:spPr/>
        <p:txBody>
          <a:bodyPr/>
          <a:lstStyle>
            <a:lvl1pPr>
              <a:defRPr/>
            </a:lvl1pPr>
          </a:lstStyle>
          <a:p>
            <a:pPr>
              <a:defRPr/>
            </a:pPr>
            <a:r>
              <a:rPr lang="ja-JP" altLang="en-US" smtClean="0">
                <a:solidFill>
                  <a:prstClr val="black">
                    <a:tint val="75000"/>
                  </a:prstClr>
                </a:solidFill>
                <a:latin typeface="Arial"/>
                <a:ea typeface="メイリオ"/>
              </a:rPr>
              <a:t>事前課題（国立保健医療科学院）</a:t>
            </a:r>
            <a:endParaRPr lang="ja-JP" altLang="en-US">
              <a:solidFill>
                <a:prstClr val="black">
                  <a:tint val="75000"/>
                </a:prstClr>
              </a:solidFill>
              <a:latin typeface="Arial"/>
              <a:ea typeface="メイリオ"/>
            </a:endParaRPr>
          </a:p>
        </p:txBody>
      </p:sp>
      <p:sp>
        <p:nvSpPr>
          <p:cNvPr id="7" name="スライド番号プレースホルダー 5"/>
          <p:cNvSpPr>
            <a:spLocks noGrp="1"/>
          </p:cNvSpPr>
          <p:nvPr>
            <p:ph type="sldNum" sz="quarter" idx="12"/>
          </p:nvPr>
        </p:nvSpPr>
        <p:spPr/>
        <p:txBody>
          <a:bodyPr/>
          <a:lstStyle>
            <a:lvl1pPr>
              <a:defRPr/>
            </a:lvl1pPr>
          </a:lstStyle>
          <a:p>
            <a:pPr>
              <a:defRPr/>
            </a:pPr>
            <a:r>
              <a:rPr lang="ja-JP" altLang="en-US">
                <a:solidFill>
                  <a:prstClr val="black">
                    <a:tint val="75000"/>
                  </a:prstClr>
                </a:solidFill>
                <a:latin typeface="Arial"/>
                <a:ea typeface="メイリオ"/>
              </a:rPr>
              <a:t>②</a:t>
            </a:r>
            <a:r>
              <a:rPr lang="en-US" altLang="ja-JP">
                <a:solidFill>
                  <a:prstClr val="black">
                    <a:tint val="75000"/>
                  </a:prstClr>
                </a:solidFill>
                <a:latin typeface="Arial"/>
                <a:ea typeface="メイリオ"/>
              </a:rPr>
              <a:t>-</a:t>
            </a:r>
            <a:fld id="{83C60812-D9B3-415E-A09C-CA97F3483F6C}" type="slidenum">
              <a:rPr lang="ja-JP" altLang="en-US">
                <a:solidFill>
                  <a:prstClr val="black">
                    <a:tint val="75000"/>
                  </a:prstClr>
                </a:solidFill>
                <a:latin typeface="Arial"/>
                <a:ea typeface="メイリオ"/>
              </a:rPr>
              <a:pPr>
                <a:defRPr/>
              </a:pPr>
              <a:t>‹#›</a:t>
            </a:fld>
            <a:endParaRPr lang="ja-JP" altLang="en-US">
              <a:solidFill>
                <a:prstClr val="black">
                  <a:tint val="75000"/>
                </a:prstClr>
              </a:solidFill>
              <a:latin typeface="Arial"/>
              <a:ea typeface="メイリオ"/>
            </a:endParaRPr>
          </a:p>
        </p:txBody>
      </p:sp>
    </p:spTree>
    <p:extLst>
      <p:ext uri="{BB962C8B-B14F-4D97-AF65-F5344CB8AC3E}">
        <p14:creationId xmlns:p14="http://schemas.microsoft.com/office/powerpoint/2010/main" val="34411433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ja-JP" altLang="en-US" noProof="0" smtClean="0"/>
              <a:t>アイコンをクリックして図を追加</a:t>
            </a:r>
            <a:endParaRPr lang="ja-JP" altLang="en-US" noProof="0"/>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ー 3"/>
          <p:cNvSpPr>
            <a:spLocks noGrp="1"/>
          </p:cNvSpPr>
          <p:nvPr>
            <p:ph type="dt" sz="half" idx="10"/>
          </p:nvPr>
        </p:nvSpPr>
        <p:spPr/>
        <p:txBody>
          <a:bodyPr/>
          <a:lstStyle>
            <a:lvl1pPr>
              <a:defRPr/>
            </a:lvl1pPr>
          </a:lstStyle>
          <a:p>
            <a:pPr>
              <a:defRPr/>
            </a:pPr>
            <a:fld id="{C6B03AA2-7F51-F340-82E1-B07FEFD3249E}" type="datetime1">
              <a:rPr lang="ja-JP" altLang="en-US" smtClean="0">
                <a:solidFill>
                  <a:prstClr val="black">
                    <a:tint val="75000"/>
                  </a:prstClr>
                </a:solidFill>
                <a:latin typeface="Arial"/>
                <a:ea typeface="メイリオ"/>
              </a:rPr>
              <a:t>14/11/12</a:t>
            </a:fld>
            <a:endParaRPr lang="ja-JP" altLang="en-US">
              <a:solidFill>
                <a:prstClr val="black">
                  <a:tint val="75000"/>
                </a:prstClr>
              </a:solidFill>
              <a:latin typeface="Arial"/>
              <a:ea typeface="メイリオ"/>
            </a:endParaRPr>
          </a:p>
        </p:txBody>
      </p:sp>
      <p:sp>
        <p:nvSpPr>
          <p:cNvPr id="6" name="フッター プレースホルダー 4"/>
          <p:cNvSpPr>
            <a:spLocks noGrp="1"/>
          </p:cNvSpPr>
          <p:nvPr>
            <p:ph type="ftr" sz="quarter" idx="11"/>
          </p:nvPr>
        </p:nvSpPr>
        <p:spPr/>
        <p:txBody>
          <a:bodyPr/>
          <a:lstStyle>
            <a:lvl1pPr>
              <a:defRPr/>
            </a:lvl1pPr>
          </a:lstStyle>
          <a:p>
            <a:pPr>
              <a:defRPr/>
            </a:pPr>
            <a:r>
              <a:rPr lang="ja-JP" altLang="en-US" smtClean="0">
                <a:solidFill>
                  <a:prstClr val="black">
                    <a:tint val="75000"/>
                  </a:prstClr>
                </a:solidFill>
                <a:latin typeface="Arial"/>
                <a:ea typeface="メイリオ"/>
              </a:rPr>
              <a:t>事前課題（国立保健医療科学院）</a:t>
            </a:r>
            <a:endParaRPr lang="ja-JP" altLang="en-US">
              <a:solidFill>
                <a:prstClr val="black">
                  <a:tint val="75000"/>
                </a:prstClr>
              </a:solidFill>
              <a:latin typeface="Arial"/>
              <a:ea typeface="メイリオ"/>
            </a:endParaRPr>
          </a:p>
        </p:txBody>
      </p:sp>
      <p:sp>
        <p:nvSpPr>
          <p:cNvPr id="7" name="スライド番号プレースホルダー 5"/>
          <p:cNvSpPr>
            <a:spLocks noGrp="1"/>
          </p:cNvSpPr>
          <p:nvPr>
            <p:ph type="sldNum" sz="quarter" idx="12"/>
          </p:nvPr>
        </p:nvSpPr>
        <p:spPr/>
        <p:txBody>
          <a:bodyPr/>
          <a:lstStyle>
            <a:lvl1pPr>
              <a:defRPr/>
            </a:lvl1pPr>
          </a:lstStyle>
          <a:p>
            <a:pPr>
              <a:defRPr/>
            </a:pPr>
            <a:r>
              <a:rPr lang="ja-JP" altLang="en-US">
                <a:solidFill>
                  <a:prstClr val="black">
                    <a:tint val="75000"/>
                  </a:prstClr>
                </a:solidFill>
                <a:latin typeface="Arial"/>
                <a:ea typeface="メイリオ"/>
              </a:rPr>
              <a:t>②</a:t>
            </a:r>
            <a:r>
              <a:rPr lang="en-US" altLang="ja-JP">
                <a:solidFill>
                  <a:prstClr val="black">
                    <a:tint val="75000"/>
                  </a:prstClr>
                </a:solidFill>
                <a:latin typeface="Arial"/>
                <a:ea typeface="メイリオ"/>
              </a:rPr>
              <a:t>-</a:t>
            </a:r>
            <a:fld id="{49A894C1-E35C-4B3E-A756-172D2A3FE959}" type="slidenum">
              <a:rPr lang="ja-JP" altLang="en-US">
                <a:solidFill>
                  <a:prstClr val="black">
                    <a:tint val="75000"/>
                  </a:prstClr>
                </a:solidFill>
                <a:latin typeface="Arial"/>
                <a:ea typeface="メイリオ"/>
              </a:rPr>
              <a:pPr>
                <a:defRPr/>
              </a:pPr>
              <a:t>‹#›</a:t>
            </a:fld>
            <a:endParaRPr lang="ja-JP" altLang="en-US">
              <a:solidFill>
                <a:prstClr val="black">
                  <a:tint val="75000"/>
                </a:prstClr>
              </a:solidFill>
              <a:latin typeface="Arial"/>
              <a:ea typeface="メイリオ"/>
            </a:endParaRPr>
          </a:p>
        </p:txBody>
      </p:sp>
    </p:spTree>
    <p:extLst>
      <p:ext uri="{BB962C8B-B14F-4D97-AF65-F5344CB8AC3E}">
        <p14:creationId xmlns:p14="http://schemas.microsoft.com/office/powerpoint/2010/main" val="14422908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fld id="{6F4BB00F-F47D-7A4F-9073-770E4AA20837}" type="datetime1">
              <a:rPr lang="ja-JP" altLang="en-US" smtClean="0">
                <a:solidFill>
                  <a:prstClr val="black">
                    <a:tint val="75000"/>
                  </a:prstClr>
                </a:solidFill>
                <a:latin typeface="Arial"/>
                <a:ea typeface="メイリオ"/>
              </a:rPr>
              <a:t>14/11/12</a:t>
            </a:fld>
            <a:endParaRPr lang="ja-JP" altLang="en-US">
              <a:solidFill>
                <a:prstClr val="black">
                  <a:tint val="75000"/>
                </a:prstClr>
              </a:solidFill>
              <a:latin typeface="Arial"/>
              <a:ea typeface="メイリオ"/>
            </a:endParaRPr>
          </a:p>
        </p:txBody>
      </p:sp>
      <p:sp>
        <p:nvSpPr>
          <p:cNvPr id="5" name="フッター プレースホルダー 4"/>
          <p:cNvSpPr>
            <a:spLocks noGrp="1"/>
          </p:cNvSpPr>
          <p:nvPr>
            <p:ph type="ftr" sz="quarter" idx="11"/>
          </p:nvPr>
        </p:nvSpPr>
        <p:spPr/>
        <p:txBody>
          <a:bodyPr/>
          <a:lstStyle>
            <a:lvl1pPr>
              <a:defRPr/>
            </a:lvl1pPr>
          </a:lstStyle>
          <a:p>
            <a:pPr>
              <a:defRPr/>
            </a:pPr>
            <a:r>
              <a:rPr lang="ja-JP" altLang="en-US" smtClean="0">
                <a:solidFill>
                  <a:prstClr val="black">
                    <a:tint val="75000"/>
                  </a:prstClr>
                </a:solidFill>
                <a:latin typeface="Arial"/>
                <a:ea typeface="メイリオ"/>
              </a:rPr>
              <a:t>事前課題（国立保健医療科学院）</a:t>
            </a:r>
            <a:endParaRPr lang="ja-JP" altLang="en-US">
              <a:solidFill>
                <a:prstClr val="black">
                  <a:tint val="75000"/>
                </a:prstClr>
              </a:solidFill>
              <a:latin typeface="Arial"/>
              <a:ea typeface="メイリオ"/>
            </a:endParaRPr>
          </a:p>
        </p:txBody>
      </p:sp>
      <p:sp>
        <p:nvSpPr>
          <p:cNvPr id="6" name="スライド番号プレースホルダー 5"/>
          <p:cNvSpPr>
            <a:spLocks noGrp="1"/>
          </p:cNvSpPr>
          <p:nvPr>
            <p:ph type="sldNum" sz="quarter" idx="12"/>
          </p:nvPr>
        </p:nvSpPr>
        <p:spPr/>
        <p:txBody>
          <a:bodyPr/>
          <a:lstStyle>
            <a:lvl1pPr>
              <a:defRPr/>
            </a:lvl1pPr>
          </a:lstStyle>
          <a:p>
            <a:pPr>
              <a:defRPr/>
            </a:pPr>
            <a:r>
              <a:rPr lang="ja-JP" altLang="en-US">
                <a:solidFill>
                  <a:prstClr val="black">
                    <a:tint val="75000"/>
                  </a:prstClr>
                </a:solidFill>
                <a:latin typeface="Arial"/>
                <a:ea typeface="メイリオ"/>
              </a:rPr>
              <a:t>②</a:t>
            </a:r>
            <a:r>
              <a:rPr lang="en-US" altLang="ja-JP">
                <a:solidFill>
                  <a:prstClr val="black">
                    <a:tint val="75000"/>
                  </a:prstClr>
                </a:solidFill>
                <a:latin typeface="Arial"/>
                <a:ea typeface="メイリオ"/>
              </a:rPr>
              <a:t>-</a:t>
            </a:r>
            <a:fld id="{A6FF81F4-7002-4F99-9089-B81643D83850}" type="slidenum">
              <a:rPr lang="ja-JP" altLang="en-US">
                <a:solidFill>
                  <a:prstClr val="black">
                    <a:tint val="75000"/>
                  </a:prstClr>
                </a:solidFill>
                <a:latin typeface="Arial"/>
                <a:ea typeface="メイリオ"/>
              </a:rPr>
              <a:pPr>
                <a:defRPr/>
              </a:pPr>
              <a:t>‹#›</a:t>
            </a:fld>
            <a:endParaRPr lang="ja-JP" altLang="en-US">
              <a:solidFill>
                <a:prstClr val="black">
                  <a:tint val="75000"/>
                </a:prstClr>
              </a:solidFill>
              <a:latin typeface="Arial"/>
              <a:ea typeface="メイリオ"/>
            </a:endParaRPr>
          </a:p>
        </p:txBody>
      </p:sp>
    </p:spTree>
    <p:extLst>
      <p:ext uri="{BB962C8B-B14F-4D97-AF65-F5344CB8AC3E}">
        <p14:creationId xmlns:p14="http://schemas.microsoft.com/office/powerpoint/2010/main" val="22387104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正方形/長方形 6"/>
          <p:cNvSpPr/>
          <p:nvPr userDrawn="1"/>
        </p:nvSpPr>
        <p:spPr>
          <a:xfrm>
            <a:off x="0" y="0"/>
            <a:ext cx="9144000" cy="740620"/>
          </a:xfrm>
          <a:prstGeom prst="rect">
            <a:avLst/>
          </a:prstGeom>
          <a:gradFill flip="none" rotWithShape="1">
            <a:gsLst>
              <a:gs pos="20000">
                <a:schemeClr val="bg1">
                  <a:lumMod val="0"/>
                  <a:lumOff val="100000"/>
                </a:schemeClr>
              </a:gs>
              <a:gs pos="80000">
                <a:srgbClr val="B4EBFA">
                  <a:lumMod val="70000"/>
                  <a:lumOff val="30000"/>
                </a:srgbClr>
              </a:gs>
            </a:gsLst>
            <a:path path="rect">
              <a:fillToRect l="100000" b="100000"/>
            </a:path>
            <a:tileRect t="-100000" r="-100000"/>
          </a:gra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defTabSz="914400"/>
            <a:endParaRPr lang="ja-JP" altLang="en-US" sz="3200" b="1" dirty="0">
              <a:solidFill>
                <a:prstClr val="black"/>
              </a:solidFill>
              <a:latin typeface="Arial"/>
              <a:ea typeface="メイリオ"/>
            </a:endParaRPr>
          </a:p>
        </p:txBody>
      </p:sp>
      <p:sp>
        <p:nvSpPr>
          <p:cNvPr id="1026" name="タイトル プレースホルダー 1"/>
          <p:cNvSpPr>
            <a:spLocks noGrp="1"/>
          </p:cNvSpPr>
          <p:nvPr>
            <p:ph type="title"/>
          </p:nvPr>
        </p:nvSpPr>
        <p:spPr bwMode="auto">
          <a:xfrm>
            <a:off x="250825" y="188919"/>
            <a:ext cx="8642350"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smtClean="0"/>
              <a:t>マスター タイトルの書式設定</a:t>
            </a:r>
          </a:p>
        </p:txBody>
      </p:sp>
      <p:sp>
        <p:nvSpPr>
          <p:cNvPr id="1027" name="テキスト プレースホルダー 2"/>
          <p:cNvSpPr>
            <a:spLocks noGrp="1"/>
          </p:cNvSpPr>
          <p:nvPr>
            <p:ph type="body" idx="1"/>
          </p:nvPr>
        </p:nvSpPr>
        <p:spPr bwMode="auto">
          <a:xfrm>
            <a:off x="250825" y="981075"/>
            <a:ext cx="8642350" cy="554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 name="日付プレースホルダー 3"/>
          <p:cNvSpPr>
            <a:spLocks noGrp="1"/>
          </p:cNvSpPr>
          <p:nvPr>
            <p:ph type="dt" sz="half" idx="2"/>
          </p:nvPr>
        </p:nvSpPr>
        <p:spPr>
          <a:xfrm>
            <a:off x="468313" y="6597656"/>
            <a:ext cx="2133600" cy="195263"/>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cs typeface="+mn-cs"/>
              </a:defRPr>
            </a:lvl1pPr>
          </a:lstStyle>
          <a:p>
            <a:pPr defTabSz="914400">
              <a:defRPr/>
            </a:pPr>
            <a:fld id="{93F1E01C-A1B3-9540-9F2F-7465BCAF2154}" type="datetime1">
              <a:rPr lang="ja-JP" altLang="en-US" smtClean="0">
                <a:solidFill>
                  <a:prstClr val="black">
                    <a:tint val="75000"/>
                  </a:prstClr>
                </a:solidFill>
                <a:latin typeface="Arial"/>
                <a:ea typeface="メイリオ"/>
              </a:rPr>
              <a:t>14/11/12</a:t>
            </a:fld>
            <a:endParaRPr lang="ja-JP" altLang="en-US">
              <a:solidFill>
                <a:prstClr val="black">
                  <a:tint val="75000"/>
                </a:prstClr>
              </a:solidFill>
              <a:latin typeface="Arial"/>
              <a:ea typeface="メイリオ"/>
            </a:endParaRPr>
          </a:p>
        </p:txBody>
      </p:sp>
      <p:sp>
        <p:nvSpPr>
          <p:cNvPr id="5" name="フッター プレースホルダー 4"/>
          <p:cNvSpPr>
            <a:spLocks noGrp="1"/>
          </p:cNvSpPr>
          <p:nvPr>
            <p:ph type="ftr" sz="quarter" idx="3"/>
          </p:nvPr>
        </p:nvSpPr>
        <p:spPr>
          <a:xfrm>
            <a:off x="3124200" y="6597656"/>
            <a:ext cx="2895600" cy="195263"/>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defTabSz="914400">
              <a:defRPr/>
            </a:pPr>
            <a:r>
              <a:rPr lang="ja-JP" altLang="en-US" smtClean="0">
                <a:solidFill>
                  <a:prstClr val="black">
                    <a:tint val="75000"/>
                  </a:prstClr>
                </a:solidFill>
                <a:latin typeface="Arial"/>
                <a:ea typeface="メイリオ"/>
              </a:rPr>
              <a:t>事前課題（国立保健医療科学院）</a:t>
            </a:r>
            <a:endParaRPr lang="ja-JP" altLang="en-US">
              <a:solidFill>
                <a:prstClr val="black">
                  <a:tint val="75000"/>
                </a:prstClr>
              </a:solidFill>
              <a:latin typeface="Arial"/>
              <a:ea typeface="メイリオ"/>
            </a:endParaRPr>
          </a:p>
        </p:txBody>
      </p:sp>
      <p:sp>
        <p:nvSpPr>
          <p:cNvPr id="6" name="スライド番号プレースホルダー 5"/>
          <p:cNvSpPr>
            <a:spLocks noGrp="1"/>
          </p:cNvSpPr>
          <p:nvPr>
            <p:ph type="sldNum" sz="quarter" idx="4"/>
          </p:nvPr>
        </p:nvSpPr>
        <p:spPr>
          <a:xfrm>
            <a:off x="6948488" y="6597656"/>
            <a:ext cx="2133600" cy="195263"/>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cs typeface="+mn-cs"/>
              </a:defRPr>
            </a:lvl1pPr>
          </a:lstStyle>
          <a:p>
            <a:pPr defTabSz="914400">
              <a:defRPr/>
            </a:pPr>
            <a:r>
              <a:rPr lang="ja-JP" altLang="en-US">
                <a:solidFill>
                  <a:prstClr val="black">
                    <a:tint val="75000"/>
                  </a:prstClr>
                </a:solidFill>
                <a:latin typeface="Arial"/>
                <a:ea typeface="メイリオ"/>
              </a:rPr>
              <a:t>②</a:t>
            </a:r>
            <a:r>
              <a:rPr lang="en-US" altLang="ja-JP">
                <a:solidFill>
                  <a:prstClr val="black">
                    <a:tint val="75000"/>
                  </a:prstClr>
                </a:solidFill>
                <a:latin typeface="Arial"/>
                <a:ea typeface="メイリオ"/>
              </a:rPr>
              <a:t>-</a:t>
            </a:r>
            <a:fld id="{38728F57-4121-4E75-9CDF-4D7F64CE636F}" type="slidenum">
              <a:rPr lang="ja-JP" altLang="en-US">
                <a:solidFill>
                  <a:prstClr val="black">
                    <a:tint val="75000"/>
                  </a:prstClr>
                </a:solidFill>
                <a:latin typeface="Arial"/>
                <a:ea typeface="メイリオ"/>
              </a:rPr>
              <a:pPr defTabSz="914400">
                <a:defRPr/>
              </a:pPr>
              <a:t>‹#›</a:t>
            </a:fld>
            <a:endParaRPr lang="ja-JP" altLang="en-US">
              <a:solidFill>
                <a:prstClr val="black">
                  <a:tint val="75000"/>
                </a:prstClr>
              </a:solidFill>
              <a:latin typeface="Arial"/>
              <a:ea typeface="メイリオ"/>
            </a:endParaRPr>
          </a:p>
        </p:txBody>
      </p:sp>
    </p:spTree>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 id="2147483725" r:id="rId13"/>
    <p:sldLayoutId id="2147483726" r:id="rId14"/>
    <p:sldLayoutId id="2147483727" r:id="rId15"/>
    <p:sldLayoutId id="2147483728" r:id="rId16"/>
    <p:sldLayoutId id="2147483729" r:id="rId17"/>
    <p:sldLayoutId id="2147483730" r:id="rId18"/>
  </p:sldLayoutIdLst>
  <p:hf hdr="0" ftr="0" dt="0"/>
  <p:txStyles>
    <p:titleStyle>
      <a:lvl1pPr algn="l" rtl="0" eaLnBrk="0" fontAlgn="base" hangingPunct="0">
        <a:spcBef>
          <a:spcPct val="0"/>
        </a:spcBef>
        <a:spcAft>
          <a:spcPct val="0"/>
        </a:spcAft>
        <a:defRPr kumimoji="1" sz="4400" b="1" kern="1200">
          <a:solidFill>
            <a:schemeClr val="tx1"/>
          </a:solidFill>
          <a:latin typeface="+mj-lt"/>
          <a:ea typeface="+mj-ea"/>
          <a:cs typeface="メイリオ" pitchFamily="50" charset="-128"/>
        </a:defRPr>
      </a:lvl1pPr>
      <a:lvl2pPr algn="l" rtl="0" eaLnBrk="0" fontAlgn="base" hangingPunct="0">
        <a:spcBef>
          <a:spcPct val="0"/>
        </a:spcBef>
        <a:spcAft>
          <a:spcPct val="0"/>
        </a:spcAft>
        <a:defRPr kumimoji="1" sz="4400" b="1">
          <a:solidFill>
            <a:schemeClr val="tx1"/>
          </a:solidFill>
          <a:latin typeface="Arial" charset="0"/>
          <a:ea typeface="メイリオ" pitchFamily="50" charset="-128"/>
          <a:cs typeface="メイリオ" pitchFamily="50" charset="-128"/>
        </a:defRPr>
      </a:lvl2pPr>
      <a:lvl3pPr algn="l" rtl="0" eaLnBrk="0" fontAlgn="base" hangingPunct="0">
        <a:spcBef>
          <a:spcPct val="0"/>
        </a:spcBef>
        <a:spcAft>
          <a:spcPct val="0"/>
        </a:spcAft>
        <a:defRPr kumimoji="1" sz="4400" b="1">
          <a:solidFill>
            <a:schemeClr val="tx1"/>
          </a:solidFill>
          <a:latin typeface="Arial" charset="0"/>
          <a:ea typeface="メイリオ" pitchFamily="50" charset="-128"/>
          <a:cs typeface="メイリオ" pitchFamily="50" charset="-128"/>
        </a:defRPr>
      </a:lvl3pPr>
      <a:lvl4pPr algn="l" rtl="0" eaLnBrk="0" fontAlgn="base" hangingPunct="0">
        <a:spcBef>
          <a:spcPct val="0"/>
        </a:spcBef>
        <a:spcAft>
          <a:spcPct val="0"/>
        </a:spcAft>
        <a:defRPr kumimoji="1" sz="4400" b="1">
          <a:solidFill>
            <a:schemeClr val="tx1"/>
          </a:solidFill>
          <a:latin typeface="Arial" charset="0"/>
          <a:ea typeface="メイリオ" pitchFamily="50" charset="-128"/>
          <a:cs typeface="メイリオ" pitchFamily="50" charset="-128"/>
        </a:defRPr>
      </a:lvl4pPr>
      <a:lvl5pPr algn="l" rtl="0" eaLnBrk="0" fontAlgn="base" hangingPunct="0">
        <a:spcBef>
          <a:spcPct val="0"/>
        </a:spcBef>
        <a:spcAft>
          <a:spcPct val="0"/>
        </a:spcAft>
        <a:defRPr kumimoji="1" sz="4400" b="1">
          <a:solidFill>
            <a:schemeClr val="tx1"/>
          </a:solidFill>
          <a:latin typeface="Arial" charset="0"/>
          <a:ea typeface="メイリオ" pitchFamily="50" charset="-128"/>
          <a:cs typeface="メイリオ" pitchFamily="50" charset="-128"/>
        </a:defRPr>
      </a:lvl5pPr>
      <a:lvl6pPr marL="457200" algn="l" rtl="0" fontAlgn="base">
        <a:spcBef>
          <a:spcPct val="0"/>
        </a:spcBef>
        <a:spcAft>
          <a:spcPct val="0"/>
        </a:spcAft>
        <a:defRPr kumimoji="1" sz="4400" b="1">
          <a:solidFill>
            <a:schemeClr val="tx1"/>
          </a:solidFill>
          <a:latin typeface="Arial" charset="0"/>
          <a:ea typeface="メイリオ" pitchFamily="50" charset="-128"/>
          <a:cs typeface="メイリオ" pitchFamily="50" charset="-128"/>
        </a:defRPr>
      </a:lvl6pPr>
      <a:lvl7pPr marL="914400" algn="l" rtl="0" fontAlgn="base">
        <a:spcBef>
          <a:spcPct val="0"/>
        </a:spcBef>
        <a:spcAft>
          <a:spcPct val="0"/>
        </a:spcAft>
        <a:defRPr kumimoji="1" sz="4400" b="1">
          <a:solidFill>
            <a:schemeClr val="tx1"/>
          </a:solidFill>
          <a:latin typeface="Arial" charset="0"/>
          <a:ea typeface="メイリオ" pitchFamily="50" charset="-128"/>
          <a:cs typeface="メイリオ" pitchFamily="50" charset="-128"/>
        </a:defRPr>
      </a:lvl7pPr>
      <a:lvl8pPr marL="1371600" algn="l" rtl="0" fontAlgn="base">
        <a:spcBef>
          <a:spcPct val="0"/>
        </a:spcBef>
        <a:spcAft>
          <a:spcPct val="0"/>
        </a:spcAft>
        <a:defRPr kumimoji="1" sz="4400" b="1">
          <a:solidFill>
            <a:schemeClr val="tx1"/>
          </a:solidFill>
          <a:latin typeface="Arial" charset="0"/>
          <a:ea typeface="メイリオ" pitchFamily="50" charset="-128"/>
          <a:cs typeface="メイリオ" pitchFamily="50" charset="-128"/>
        </a:defRPr>
      </a:lvl8pPr>
      <a:lvl9pPr marL="1828800" algn="l" rtl="0" fontAlgn="base">
        <a:spcBef>
          <a:spcPct val="0"/>
        </a:spcBef>
        <a:spcAft>
          <a:spcPct val="0"/>
        </a:spcAft>
        <a:defRPr kumimoji="1" sz="4400" b="1">
          <a:solidFill>
            <a:schemeClr val="tx1"/>
          </a:solidFill>
          <a:latin typeface="Arial" charset="0"/>
          <a:ea typeface="メイリオ" pitchFamily="50" charset="-128"/>
          <a:cs typeface="メイリオ" pitchFamily="50" charset="-128"/>
        </a:defRPr>
      </a:lvl9pPr>
    </p:titleStyle>
    <p:bodyStyle>
      <a:lvl1pPr marL="342900" indent="-342900" algn="l" rtl="0" eaLnBrk="0" fontAlgn="base" hangingPunct="0">
        <a:spcBef>
          <a:spcPct val="20000"/>
        </a:spcBef>
        <a:spcAft>
          <a:spcPct val="0"/>
        </a:spcAft>
        <a:buFont typeface="Arial" charset="0"/>
        <a:buChar char="•"/>
        <a:defRPr kumimoji="1" sz="3200" kern="1200">
          <a:solidFill>
            <a:schemeClr val="tx1"/>
          </a:solidFill>
          <a:latin typeface="+mn-lt"/>
          <a:ea typeface="+mn-ea"/>
          <a:cs typeface="メイリオ" pitchFamily="50" charset="-128"/>
        </a:defRPr>
      </a:lvl1pPr>
      <a:lvl2pPr marL="742950" indent="-285750" algn="l" rtl="0" eaLnBrk="0" fontAlgn="base" hangingPunct="0">
        <a:spcBef>
          <a:spcPct val="20000"/>
        </a:spcBef>
        <a:spcAft>
          <a:spcPct val="0"/>
        </a:spcAft>
        <a:buFont typeface="Arial" charset="0"/>
        <a:buChar char="–"/>
        <a:defRPr kumimoji="1" sz="2800" kern="1200">
          <a:solidFill>
            <a:schemeClr val="tx1"/>
          </a:solidFill>
          <a:latin typeface="+mn-lt"/>
          <a:ea typeface="+mn-ea"/>
          <a:cs typeface="メイリオ" pitchFamily="50" charset="-128"/>
        </a:defRPr>
      </a:lvl2pPr>
      <a:lvl3pPr marL="1143000" indent="-228600" algn="l" rtl="0" eaLnBrk="0" fontAlgn="base" hangingPunct="0">
        <a:spcBef>
          <a:spcPct val="20000"/>
        </a:spcBef>
        <a:spcAft>
          <a:spcPct val="0"/>
        </a:spcAft>
        <a:buFont typeface="Arial" charset="0"/>
        <a:buChar char="•"/>
        <a:defRPr kumimoji="1" sz="2400" kern="1200">
          <a:solidFill>
            <a:schemeClr val="tx1"/>
          </a:solidFill>
          <a:latin typeface="+mn-lt"/>
          <a:ea typeface="+mn-ea"/>
          <a:cs typeface="メイリオ" pitchFamily="50" charset="-128"/>
        </a:defRPr>
      </a:lvl3pPr>
      <a:lvl4pPr marL="16002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メイリオ" pitchFamily="50" charset="-128"/>
        </a:defRPr>
      </a:lvl4pPr>
      <a:lvl5pPr marL="20574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メイリオ" pitchFamily="50" charset="-128"/>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descr="あすなろ2014_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5067" y="1409336"/>
            <a:ext cx="7653866" cy="4997318"/>
          </a:xfrm>
          <a:prstGeom prst="rect">
            <a:avLst/>
          </a:prstGeom>
        </p:spPr>
      </p:pic>
      <p:sp>
        <p:nvSpPr>
          <p:cNvPr id="5" name="サブタイトル 4"/>
          <p:cNvSpPr>
            <a:spLocks noGrp="1"/>
          </p:cNvSpPr>
          <p:nvPr>
            <p:ph idx="1"/>
          </p:nvPr>
        </p:nvSpPr>
        <p:spPr>
          <a:xfrm>
            <a:off x="250825" y="998008"/>
            <a:ext cx="8642350" cy="5543550"/>
          </a:xfrm>
        </p:spPr>
        <p:txBody>
          <a:bodyPr/>
          <a:lstStyle/>
          <a:p>
            <a:pPr lvl="1"/>
            <a:r>
              <a:rPr lang="ja-JP" altLang="en-US" dirty="0" smtClean="0"/>
              <a:t>最近の一日の線量率（福島市あすなろ保育園）</a:t>
            </a:r>
            <a:endParaRPr lang="en-US" altLang="ja-JP" dirty="0" smtClean="0"/>
          </a:p>
        </p:txBody>
      </p:sp>
      <p:sp>
        <p:nvSpPr>
          <p:cNvPr id="3" name="スライド番号プレースホルダー 2"/>
          <p:cNvSpPr>
            <a:spLocks noGrp="1"/>
          </p:cNvSpPr>
          <p:nvPr>
            <p:ph type="sldNum" sz="quarter" idx="12"/>
          </p:nvPr>
        </p:nvSpPr>
        <p:spPr/>
        <p:txBody>
          <a:bodyPr/>
          <a:lstStyle/>
          <a:p>
            <a:pPr>
              <a:defRPr/>
            </a:pPr>
            <a:r>
              <a:rPr lang="ja-JP" altLang="en-US" smtClean="0">
                <a:solidFill>
                  <a:prstClr val="black">
                    <a:tint val="75000"/>
                  </a:prstClr>
                </a:solidFill>
                <a:latin typeface="Arial"/>
                <a:ea typeface="メイリオ"/>
              </a:rPr>
              <a:t>②</a:t>
            </a:r>
            <a:r>
              <a:rPr lang="en-US" altLang="ja-JP" smtClean="0">
                <a:solidFill>
                  <a:prstClr val="black">
                    <a:tint val="75000"/>
                  </a:prstClr>
                </a:solidFill>
                <a:latin typeface="Arial"/>
                <a:ea typeface="メイリオ"/>
              </a:rPr>
              <a:t>-</a:t>
            </a:r>
            <a:fld id="{8859C5CB-BFD4-4E8B-80D4-08AC087C1687}" type="slidenum">
              <a:rPr lang="ja-JP" altLang="en-US" smtClean="0">
                <a:solidFill>
                  <a:prstClr val="black">
                    <a:tint val="75000"/>
                  </a:prstClr>
                </a:solidFill>
                <a:latin typeface="Arial"/>
                <a:ea typeface="メイリオ"/>
              </a:rPr>
              <a:pPr>
                <a:defRPr/>
              </a:pPr>
              <a:t>1</a:t>
            </a:fld>
            <a:endParaRPr lang="ja-JP" altLang="en-US">
              <a:solidFill>
                <a:prstClr val="black">
                  <a:tint val="75000"/>
                </a:prstClr>
              </a:solidFill>
              <a:latin typeface="Arial"/>
              <a:ea typeface="メイリオ"/>
            </a:endParaRPr>
          </a:p>
        </p:txBody>
      </p:sp>
      <p:sp>
        <p:nvSpPr>
          <p:cNvPr id="6" name="テキスト ボックス 5"/>
          <p:cNvSpPr txBox="1"/>
          <p:nvPr/>
        </p:nvSpPr>
        <p:spPr>
          <a:xfrm>
            <a:off x="269772" y="180000"/>
            <a:ext cx="697627" cy="369332"/>
          </a:xfrm>
          <a:prstGeom prst="rect">
            <a:avLst/>
          </a:prstGeom>
          <a:solidFill>
            <a:srgbClr val="0041FF"/>
          </a:solidFill>
        </p:spPr>
        <p:txBody>
          <a:bodyPr wrap="none" rtlCol="0">
            <a:spAutoFit/>
          </a:bodyPr>
          <a:lstStyle/>
          <a:p>
            <a:pPr algn="ctr" defTabSz="914400"/>
            <a:r>
              <a:rPr lang="en-US" altLang="ja-JP" b="1" dirty="0" smtClean="0">
                <a:solidFill>
                  <a:prstClr val="white"/>
                </a:solidFill>
                <a:latin typeface="Arial"/>
                <a:ea typeface="メイリオ"/>
              </a:rPr>
              <a:t>Q&amp;A</a:t>
            </a:r>
            <a:endParaRPr lang="ja-JP" altLang="en-US" b="1" dirty="0">
              <a:solidFill>
                <a:prstClr val="white"/>
              </a:solidFill>
              <a:latin typeface="Arial"/>
              <a:ea typeface="メイリオ"/>
            </a:endParaRPr>
          </a:p>
        </p:txBody>
      </p:sp>
      <p:sp>
        <p:nvSpPr>
          <p:cNvPr id="8" name="テキスト ボックス 7"/>
          <p:cNvSpPr txBox="1"/>
          <p:nvPr/>
        </p:nvSpPr>
        <p:spPr>
          <a:xfrm>
            <a:off x="1100416" y="27600"/>
            <a:ext cx="2492990" cy="646331"/>
          </a:xfrm>
          <a:prstGeom prst="rect">
            <a:avLst/>
          </a:prstGeom>
          <a:noFill/>
        </p:spPr>
        <p:txBody>
          <a:bodyPr wrap="none" rtlCol="0">
            <a:spAutoFit/>
          </a:bodyPr>
          <a:lstStyle/>
          <a:p>
            <a:pPr defTabSz="914400"/>
            <a:r>
              <a:rPr lang="ja-JP" altLang="en-US" sz="3600" b="1" dirty="0" smtClean="0">
                <a:solidFill>
                  <a:prstClr val="black"/>
                </a:solidFill>
                <a:latin typeface="Arial"/>
                <a:ea typeface="メイリオ"/>
              </a:rPr>
              <a:t>線量の変動</a:t>
            </a:r>
            <a:endParaRPr lang="ja-JP" altLang="en-US" sz="3600" b="1" dirty="0">
              <a:solidFill>
                <a:prstClr val="black"/>
              </a:solidFill>
              <a:latin typeface="Arial"/>
              <a:ea typeface="メイリオ"/>
            </a:endParaRPr>
          </a:p>
        </p:txBody>
      </p:sp>
      <p:sp>
        <p:nvSpPr>
          <p:cNvPr id="4" name="テキスト ボックス 3"/>
          <p:cNvSpPr txBox="1"/>
          <p:nvPr/>
        </p:nvSpPr>
        <p:spPr>
          <a:xfrm>
            <a:off x="2703540" y="6406654"/>
            <a:ext cx="3736920" cy="369332"/>
          </a:xfrm>
          <a:prstGeom prst="rect">
            <a:avLst/>
          </a:prstGeom>
          <a:noFill/>
        </p:spPr>
        <p:txBody>
          <a:bodyPr wrap="none" rtlCol="0">
            <a:spAutoFit/>
          </a:bodyPr>
          <a:lstStyle/>
          <a:p>
            <a:r>
              <a:rPr lang="en-US" altLang="ja-JP" dirty="0"/>
              <a:t>http://</a:t>
            </a:r>
            <a:r>
              <a:rPr lang="en-US" altLang="ja-JP" dirty="0" err="1"/>
              <a:t>radioactivity.nsr.go.jp</a:t>
            </a:r>
            <a:r>
              <a:rPr lang="en-US" altLang="ja-JP" dirty="0"/>
              <a:t>/map/</a:t>
            </a:r>
            <a:r>
              <a:rPr lang="en-US" altLang="ja-JP" dirty="0" err="1"/>
              <a:t>ja</a:t>
            </a:r>
            <a:r>
              <a:rPr lang="en-US" altLang="ja-JP" dirty="0"/>
              <a:t>/</a:t>
            </a:r>
            <a:endParaRPr kumimoji="1" lang="ja-JP" altLang="en-US" dirty="0"/>
          </a:p>
        </p:txBody>
      </p:sp>
      <p:sp>
        <p:nvSpPr>
          <p:cNvPr id="9" name="円形吹き出し 8"/>
          <p:cNvSpPr/>
          <p:nvPr/>
        </p:nvSpPr>
        <p:spPr>
          <a:xfrm>
            <a:off x="4984222" y="3691467"/>
            <a:ext cx="4097866" cy="1354666"/>
          </a:xfrm>
          <a:prstGeom prst="wedgeEllipseCallout">
            <a:avLst>
              <a:gd name="adj1" fmla="val -22486"/>
              <a:gd name="adj2" fmla="val -10125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dirty="0" smtClean="0"/>
              <a:t>この変動は放射性物質から放射線が出るのが偶然に基づくことによる</a:t>
            </a:r>
            <a:endParaRPr kumimoji="1" lang="ja-JP" altLang="en-US" dirty="0"/>
          </a:p>
        </p:txBody>
      </p:sp>
      <p:sp>
        <p:nvSpPr>
          <p:cNvPr id="10" name="円形吹き出し 9"/>
          <p:cNvSpPr/>
          <p:nvPr/>
        </p:nvSpPr>
        <p:spPr>
          <a:xfrm>
            <a:off x="1625600" y="3691467"/>
            <a:ext cx="3149599" cy="2015066"/>
          </a:xfrm>
          <a:prstGeom prst="wedgeEllipseCallout">
            <a:avLst>
              <a:gd name="adj1" fmla="val 53898"/>
              <a:gd name="adj2" fmla="val -1229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ja-JP" dirty="0" smtClean="0"/>
              <a:t>1</a:t>
            </a:r>
            <a:r>
              <a:rPr kumimoji="1" lang="ja-JP" altLang="en-US" dirty="0" smtClean="0"/>
              <a:t>ベクレルとは</a:t>
            </a:r>
            <a:endParaRPr kumimoji="1" lang="en-US" altLang="ja-JP" dirty="0" smtClean="0"/>
          </a:p>
          <a:p>
            <a:pPr algn="ctr"/>
            <a:r>
              <a:rPr kumimoji="1" lang="ja-JP" altLang="en-US" dirty="0" smtClean="0"/>
              <a:t>正確に一秒間に</a:t>
            </a:r>
            <a:endParaRPr kumimoji="1" lang="en-US" altLang="ja-JP" dirty="0" smtClean="0"/>
          </a:p>
          <a:p>
            <a:pPr algn="ctr"/>
            <a:r>
              <a:rPr kumimoji="1" lang="ja-JP" altLang="en-US" dirty="0" smtClean="0"/>
              <a:t>一回放射性物質が変化して放射線を出すことではない</a:t>
            </a:r>
            <a:endParaRPr kumimoji="1" lang="ja-JP" altLang="en-US" dirty="0"/>
          </a:p>
        </p:txBody>
      </p:sp>
    </p:spTree>
    <p:extLst>
      <p:ext uri="{BB962C8B-B14F-4D97-AF65-F5344CB8AC3E}">
        <p14:creationId xmlns:p14="http://schemas.microsoft.com/office/powerpoint/2010/main" val="261752414"/>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descr="あすなろ2012_2013 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6533" y="1389456"/>
            <a:ext cx="7890934" cy="5152102"/>
          </a:xfrm>
          <a:prstGeom prst="rect">
            <a:avLst/>
          </a:prstGeom>
        </p:spPr>
      </p:pic>
      <p:sp>
        <p:nvSpPr>
          <p:cNvPr id="5" name="サブタイトル 4"/>
          <p:cNvSpPr>
            <a:spLocks noGrp="1"/>
          </p:cNvSpPr>
          <p:nvPr>
            <p:ph idx="1"/>
          </p:nvPr>
        </p:nvSpPr>
        <p:spPr>
          <a:xfrm>
            <a:off x="250825" y="998008"/>
            <a:ext cx="8642350" cy="5543550"/>
          </a:xfrm>
        </p:spPr>
        <p:txBody>
          <a:bodyPr/>
          <a:lstStyle/>
          <a:p>
            <a:pPr lvl="1"/>
            <a:r>
              <a:rPr lang="en-US" altLang="ja-JP" dirty="0" smtClean="0"/>
              <a:t>2012</a:t>
            </a:r>
            <a:r>
              <a:rPr lang="ja-JP" altLang="en-US" dirty="0" smtClean="0"/>
              <a:t>年</a:t>
            </a:r>
            <a:r>
              <a:rPr lang="en-US" altLang="ja-JP" dirty="0" smtClean="0"/>
              <a:t>2</a:t>
            </a:r>
            <a:r>
              <a:rPr lang="ja-JP" altLang="en-US" dirty="0" smtClean="0"/>
              <a:t>月から</a:t>
            </a:r>
            <a:r>
              <a:rPr lang="en-US" altLang="ja-JP" dirty="0" smtClean="0"/>
              <a:t>2014</a:t>
            </a:r>
            <a:r>
              <a:rPr lang="ja-JP" altLang="en-US" dirty="0" smtClean="0"/>
              <a:t>年</a:t>
            </a:r>
            <a:r>
              <a:rPr lang="en-US" altLang="ja-JP" dirty="0" smtClean="0"/>
              <a:t>1</a:t>
            </a:r>
            <a:r>
              <a:rPr lang="ja-JP" altLang="en-US" dirty="0" smtClean="0"/>
              <a:t>月までの推移</a:t>
            </a:r>
            <a:endParaRPr lang="en-US" altLang="ja-JP" dirty="0" smtClean="0"/>
          </a:p>
        </p:txBody>
      </p:sp>
      <p:sp>
        <p:nvSpPr>
          <p:cNvPr id="3" name="スライド番号プレースホルダー 2"/>
          <p:cNvSpPr>
            <a:spLocks noGrp="1"/>
          </p:cNvSpPr>
          <p:nvPr>
            <p:ph type="sldNum" sz="quarter" idx="12"/>
          </p:nvPr>
        </p:nvSpPr>
        <p:spPr/>
        <p:txBody>
          <a:bodyPr/>
          <a:lstStyle/>
          <a:p>
            <a:pPr>
              <a:defRPr/>
            </a:pPr>
            <a:r>
              <a:rPr lang="ja-JP" altLang="en-US" smtClean="0">
                <a:solidFill>
                  <a:prstClr val="black">
                    <a:tint val="75000"/>
                  </a:prstClr>
                </a:solidFill>
                <a:latin typeface="Arial"/>
                <a:ea typeface="メイリオ"/>
              </a:rPr>
              <a:t>②</a:t>
            </a:r>
            <a:r>
              <a:rPr lang="en-US" altLang="ja-JP" smtClean="0">
                <a:solidFill>
                  <a:prstClr val="black">
                    <a:tint val="75000"/>
                  </a:prstClr>
                </a:solidFill>
                <a:latin typeface="Arial"/>
                <a:ea typeface="メイリオ"/>
              </a:rPr>
              <a:t>-</a:t>
            </a:r>
            <a:fld id="{8859C5CB-BFD4-4E8B-80D4-08AC087C1687}" type="slidenum">
              <a:rPr lang="ja-JP" altLang="en-US" smtClean="0">
                <a:solidFill>
                  <a:prstClr val="black">
                    <a:tint val="75000"/>
                  </a:prstClr>
                </a:solidFill>
                <a:latin typeface="Arial"/>
                <a:ea typeface="メイリオ"/>
              </a:rPr>
              <a:pPr>
                <a:defRPr/>
              </a:pPr>
              <a:t>2</a:t>
            </a:fld>
            <a:endParaRPr lang="ja-JP" altLang="en-US">
              <a:solidFill>
                <a:prstClr val="black">
                  <a:tint val="75000"/>
                </a:prstClr>
              </a:solidFill>
              <a:latin typeface="Arial"/>
              <a:ea typeface="メイリオ"/>
            </a:endParaRPr>
          </a:p>
        </p:txBody>
      </p:sp>
      <p:sp>
        <p:nvSpPr>
          <p:cNvPr id="6" name="テキスト ボックス 5"/>
          <p:cNvSpPr txBox="1"/>
          <p:nvPr/>
        </p:nvSpPr>
        <p:spPr>
          <a:xfrm>
            <a:off x="269772" y="180000"/>
            <a:ext cx="697627" cy="369332"/>
          </a:xfrm>
          <a:prstGeom prst="rect">
            <a:avLst/>
          </a:prstGeom>
          <a:solidFill>
            <a:srgbClr val="0041FF"/>
          </a:solidFill>
        </p:spPr>
        <p:txBody>
          <a:bodyPr wrap="none" rtlCol="0">
            <a:spAutoFit/>
          </a:bodyPr>
          <a:lstStyle/>
          <a:p>
            <a:pPr algn="ctr" defTabSz="914400"/>
            <a:r>
              <a:rPr lang="en-US" altLang="ja-JP" b="1" dirty="0" smtClean="0">
                <a:solidFill>
                  <a:prstClr val="white"/>
                </a:solidFill>
                <a:latin typeface="Arial"/>
                <a:ea typeface="メイリオ"/>
              </a:rPr>
              <a:t>Q&amp;A</a:t>
            </a:r>
            <a:endParaRPr lang="ja-JP" altLang="en-US" b="1" dirty="0">
              <a:solidFill>
                <a:prstClr val="white"/>
              </a:solidFill>
              <a:latin typeface="Arial"/>
              <a:ea typeface="メイリオ"/>
            </a:endParaRPr>
          </a:p>
        </p:txBody>
      </p:sp>
      <p:sp>
        <p:nvSpPr>
          <p:cNvPr id="8" name="テキスト ボックス 7"/>
          <p:cNvSpPr txBox="1"/>
          <p:nvPr/>
        </p:nvSpPr>
        <p:spPr>
          <a:xfrm>
            <a:off x="1100416" y="27600"/>
            <a:ext cx="2492990" cy="646331"/>
          </a:xfrm>
          <a:prstGeom prst="rect">
            <a:avLst/>
          </a:prstGeom>
          <a:noFill/>
        </p:spPr>
        <p:txBody>
          <a:bodyPr wrap="none" rtlCol="0">
            <a:spAutoFit/>
          </a:bodyPr>
          <a:lstStyle/>
          <a:p>
            <a:pPr defTabSz="914400"/>
            <a:r>
              <a:rPr lang="ja-JP" altLang="en-US" sz="3600" b="1" dirty="0" smtClean="0">
                <a:solidFill>
                  <a:prstClr val="black"/>
                </a:solidFill>
                <a:latin typeface="Arial"/>
                <a:ea typeface="メイリオ"/>
              </a:rPr>
              <a:t>線量の変化</a:t>
            </a:r>
            <a:endParaRPr lang="ja-JP" altLang="en-US" sz="3600" b="1" dirty="0">
              <a:solidFill>
                <a:prstClr val="black"/>
              </a:solidFill>
              <a:latin typeface="Arial"/>
              <a:ea typeface="メイリオ"/>
            </a:endParaRPr>
          </a:p>
        </p:txBody>
      </p:sp>
      <p:sp>
        <p:nvSpPr>
          <p:cNvPr id="4" name="テキスト ボックス 3"/>
          <p:cNvSpPr txBox="1"/>
          <p:nvPr/>
        </p:nvSpPr>
        <p:spPr>
          <a:xfrm>
            <a:off x="2703540" y="6406654"/>
            <a:ext cx="3736920" cy="369332"/>
          </a:xfrm>
          <a:prstGeom prst="rect">
            <a:avLst/>
          </a:prstGeom>
          <a:noFill/>
        </p:spPr>
        <p:txBody>
          <a:bodyPr wrap="none" rtlCol="0">
            <a:spAutoFit/>
          </a:bodyPr>
          <a:lstStyle/>
          <a:p>
            <a:r>
              <a:rPr lang="en-US" altLang="ja-JP" dirty="0"/>
              <a:t>http://</a:t>
            </a:r>
            <a:r>
              <a:rPr lang="en-US" altLang="ja-JP" dirty="0" err="1"/>
              <a:t>radioactivity.nsr.go.jp</a:t>
            </a:r>
            <a:r>
              <a:rPr lang="en-US" altLang="ja-JP" dirty="0"/>
              <a:t>/map/</a:t>
            </a:r>
            <a:r>
              <a:rPr lang="en-US" altLang="ja-JP" dirty="0" err="1"/>
              <a:t>ja</a:t>
            </a:r>
            <a:r>
              <a:rPr lang="en-US" altLang="ja-JP" dirty="0"/>
              <a:t>/</a:t>
            </a:r>
            <a:endParaRPr kumimoji="1" lang="ja-JP" altLang="en-US" dirty="0"/>
          </a:p>
        </p:txBody>
      </p:sp>
      <p:sp>
        <p:nvSpPr>
          <p:cNvPr id="9" name="円形吹き出し 8"/>
          <p:cNvSpPr/>
          <p:nvPr/>
        </p:nvSpPr>
        <p:spPr>
          <a:xfrm>
            <a:off x="3285067" y="4995333"/>
            <a:ext cx="2269066" cy="931334"/>
          </a:xfrm>
          <a:prstGeom prst="wedgeEllipseCallout">
            <a:avLst>
              <a:gd name="adj1" fmla="val 12218"/>
              <a:gd name="adj2" fmla="val -101136"/>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dirty="0" smtClean="0"/>
              <a:t>積雪による</a:t>
            </a:r>
            <a:endParaRPr kumimoji="1" lang="en-US" altLang="ja-JP" dirty="0" smtClean="0"/>
          </a:p>
          <a:p>
            <a:pPr algn="ctr"/>
            <a:r>
              <a:rPr kumimoji="1" lang="ja-JP" altLang="en-US" dirty="0" smtClean="0"/>
              <a:t>放射線の低減</a:t>
            </a:r>
            <a:endParaRPr kumimoji="1" lang="ja-JP" altLang="en-US" dirty="0"/>
          </a:p>
        </p:txBody>
      </p:sp>
    </p:spTree>
    <p:extLst>
      <p:ext uri="{BB962C8B-B14F-4D97-AF65-F5344CB8AC3E}">
        <p14:creationId xmlns:p14="http://schemas.microsoft.com/office/powerpoint/2010/main" val="1981237107"/>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descr="predictio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58" y="673931"/>
            <a:ext cx="9144000" cy="5966085"/>
          </a:xfrm>
          <a:prstGeom prst="rect">
            <a:avLst/>
          </a:prstGeom>
        </p:spPr>
      </p:pic>
      <p:sp>
        <p:nvSpPr>
          <p:cNvPr id="3" name="スライド番号プレースホルダー 2"/>
          <p:cNvSpPr>
            <a:spLocks noGrp="1"/>
          </p:cNvSpPr>
          <p:nvPr>
            <p:ph type="sldNum" sz="quarter" idx="12"/>
          </p:nvPr>
        </p:nvSpPr>
        <p:spPr/>
        <p:txBody>
          <a:bodyPr/>
          <a:lstStyle/>
          <a:p>
            <a:pPr>
              <a:defRPr/>
            </a:pPr>
            <a:r>
              <a:rPr lang="ja-JP" altLang="en-US" smtClean="0">
                <a:solidFill>
                  <a:prstClr val="black">
                    <a:tint val="75000"/>
                  </a:prstClr>
                </a:solidFill>
                <a:latin typeface="Arial"/>
                <a:ea typeface="メイリオ"/>
              </a:rPr>
              <a:t>②</a:t>
            </a:r>
            <a:r>
              <a:rPr lang="en-US" altLang="ja-JP" smtClean="0">
                <a:solidFill>
                  <a:prstClr val="black">
                    <a:tint val="75000"/>
                  </a:prstClr>
                </a:solidFill>
                <a:latin typeface="Arial"/>
                <a:ea typeface="メイリオ"/>
              </a:rPr>
              <a:t>-</a:t>
            </a:r>
            <a:fld id="{8859C5CB-BFD4-4E8B-80D4-08AC087C1687}" type="slidenum">
              <a:rPr lang="ja-JP" altLang="en-US" smtClean="0">
                <a:solidFill>
                  <a:prstClr val="black">
                    <a:tint val="75000"/>
                  </a:prstClr>
                </a:solidFill>
                <a:latin typeface="Arial"/>
                <a:ea typeface="メイリオ"/>
              </a:rPr>
              <a:pPr>
                <a:defRPr/>
              </a:pPr>
              <a:t>3</a:t>
            </a:fld>
            <a:endParaRPr lang="ja-JP" altLang="en-US">
              <a:solidFill>
                <a:prstClr val="black">
                  <a:tint val="75000"/>
                </a:prstClr>
              </a:solidFill>
              <a:latin typeface="Arial"/>
              <a:ea typeface="メイリオ"/>
            </a:endParaRPr>
          </a:p>
        </p:txBody>
      </p:sp>
      <p:sp>
        <p:nvSpPr>
          <p:cNvPr id="6" name="テキスト ボックス 5"/>
          <p:cNvSpPr txBox="1"/>
          <p:nvPr/>
        </p:nvSpPr>
        <p:spPr>
          <a:xfrm>
            <a:off x="269772" y="180000"/>
            <a:ext cx="697627" cy="369332"/>
          </a:xfrm>
          <a:prstGeom prst="rect">
            <a:avLst/>
          </a:prstGeom>
          <a:solidFill>
            <a:srgbClr val="0041FF"/>
          </a:solidFill>
        </p:spPr>
        <p:txBody>
          <a:bodyPr wrap="none" rtlCol="0">
            <a:spAutoFit/>
          </a:bodyPr>
          <a:lstStyle/>
          <a:p>
            <a:pPr algn="ctr" defTabSz="914400"/>
            <a:r>
              <a:rPr lang="en-US" altLang="ja-JP" b="1" dirty="0" smtClean="0">
                <a:solidFill>
                  <a:prstClr val="white"/>
                </a:solidFill>
                <a:latin typeface="Arial"/>
                <a:ea typeface="メイリオ"/>
              </a:rPr>
              <a:t>Q&amp;A</a:t>
            </a:r>
            <a:endParaRPr lang="ja-JP" altLang="en-US" b="1" dirty="0">
              <a:solidFill>
                <a:prstClr val="white"/>
              </a:solidFill>
              <a:latin typeface="Arial"/>
              <a:ea typeface="メイリオ"/>
            </a:endParaRPr>
          </a:p>
        </p:txBody>
      </p:sp>
      <p:sp>
        <p:nvSpPr>
          <p:cNvPr id="8" name="テキスト ボックス 7"/>
          <p:cNvSpPr txBox="1"/>
          <p:nvPr/>
        </p:nvSpPr>
        <p:spPr>
          <a:xfrm>
            <a:off x="1100416" y="27600"/>
            <a:ext cx="3416320" cy="646331"/>
          </a:xfrm>
          <a:prstGeom prst="rect">
            <a:avLst/>
          </a:prstGeom>
          <a:noFill/>
        </p:spPr>
        <p:txBody>
          <a:bodyPr wrap="none" rtlCol="0">
            <a:spAutoFit/>
          </a:bodyPr>
          <a:lstStyle/>
          <a:p>
            <a:pPr defTabSz="914400"/>
            <a:r>
              <a:rPr lang="ja-JP" altLang="en-US" sz="3600" b="1" dirty="0" smtClean="0">
                <a:solidFill>
                  <a:prstClr val="black"/>
                </a:solidFill>
                <a:latin typeface="Arial"/>
                <a:ea typeface="メイリオ"/>
              </a:rPr>
              <a:t>線量の将来予測</a:t>
            </a:r>
            <a:endParaRPr lang="ja-JP" altLang="en-US" sz="3600" b="1" dirty="0">
              <a:solidFill>
                <a:prstClr val="black"/>
              </a:solidFill>
              <a:latin typeface="Arial"/>
              <a:ea typeface="メイリオ"/>
            </a:endParaRPr>
          </a:p>
        </p:txBody>
      </p:sp>
      <p:sp>
        <p:nvSpPr>
          <p:cNvPr id="4" name="テキスト ボックス 3"/>
          <p:cNvSpPr txBox="1"/>
          <p:nvPr/>
        </p:nvSpPr>
        <p:spPr>
          <a:xfrm>
            <a:off x="2703540" y="6406654"/>
            <a:ext cx="3736920" cy="369332"/>
          </a:xfrm>
          <a:prstGeom prst="rect">
            <a:avLst/>
          </a:prstGeom>
          <a:noFill/>
        </p:spPr>
        <p:txBody>
          <a:bodyPr wrap="none" rtlCol="0">
            <a:spAutoFit/>
          </a:bodyPr>
          <a:lstStyle/>
          <a:p>
            <a:r>
              <a:rPr lang="en-US" altLang="ja-JP" dirty="0"/>
              <a:t>http://</a:t>
            </a:r>
            <a:r>
              <a:rPr lang="en-US" altLang="ja-JP" dirty="0" err="1"/>
              <a:t>radioactivity.nsr.go.jp</a:t>
            </a:r>
            <a:r>
              <a:rPr lang="en-US" altLang="ja-JP" dirty="0"/>
              <a:t>/map/</a:t>
            </a:r>
            <a:r>
              <a:rPr lang="en-US" altLang="ja-JP" dirty="0" err="1"/>
              <a:t>ja</a:t>
            </a:r>
            <a:r>
              <a:rPr lang="en-US" altLang="ja-JP" dirty="0"/>
              <a:t>/</a:t>
            </a:r>
            <a:endParaRPr kumimoji="1" lang="ja-JP" altLang="en-US" dirty="0"/>
          </a:p>
        </p:txBody>
      </p:sp>
      <p:sp>
        <p:nvSpPr>
          <p:cNvPr id="10" name="角丸四角形吹き出し 9"/>
          <p:cNvSpPr/>
          <p:nvPr/>
        </p:nvSpPr>
        <p:spPr>
          <a:xfrm rot="10800000" flipV="1">
            <a:off x="4143083" y="4639735"/>
            <a:ext cx="4594754" cy="1066800"/>
          </a:xfrm>
          <a:prstGeom prst="wedgeRoundRectCallout">
            <a:avLst>
              <a:gd name="adj1" fmla="val -11350"/>
              <a:gd name="adj2" fmla="val -96230"/>
              <a:gd name="adj3" fmla="val 1666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dirty="0" smtClean="0"/>
              <a:t>これまでの除染の効果：</a:t>
            </a:r>
            <a:r>
              <a:rPr kumimoji="1" lang="en-US" altLang="ja-JP" dirty="0" smtClean="0"/>
              <a:t>2014</a:t>
            </a:r>
            <a:r>
              <a:rPr kumimoji="1" lang="ja-JP" altLang="en-US" dirty="0" smtClean="0"/>
              <a:t>年</a:t>
            </a:r>
            <a:r>
              <a:rPr kumimoji="1" lang="en-US" altLang="ja-JP" dirty="0" smtClean="0"/>
              <a:t>2</a:t>
            </a:r>
            <a:r>
              <a:rPr kumimoji="1" lang="ja-JP" altLang="en-US" dirty="0" smtClean="0"/>
              <a:t>月以降の</a:t>
            </a:r>
            <a:r>
              <a:rPr kumimoji="1" lang="en-US" altLang="ja-JP" dirty="0" smtClean="0"/>
              <a:t>5</a:t>
            </a:r>
            <a:r>
              <a:rPr kumimoji="1" lang="ja-JP" altLang="en-US" dirty="0" smtClean="0"/>
              <a:t>年間の線量を</a:t>
            </a:r>
            <a:r>
              <a:rPr lang="en-US" altLang="ja-JP" dirty="0" smtClean="0"/>
              <a:t>340</a:t>
            </a:r>
            <a:r>
              <a:rPr lang="ja-JP" altLang="en-US" dirty="0" smtClean="0"/>
              <a:t>マイクロシーベルト</a:t>
            </a:r>
            <a:endParaRPr lang="en-US" altLang="ja-JP" dirty="0" smtClean="0"/>
          </a:p>
          <a:p>
            <a:pPr algn="ctr"/>
            <a:r>
              <a:rPr lang="ja-JP" altLang="en-US" dirty="0" smtClean="0"/>
              <a:t>低減（</a:t>
            </a:r>
            <a:r>
              <a:rPr lang="en-US" altLang="ja-JP" dirty="0" smtClean="0"/>
              <a:t>8</a:t>
            </a:r>
            <a:r>
              <a:rPr lang="ja-JP" altLang="en-US" dirty="0" smtClean="0"/>
              <a:t>時間滞在を仮定）</a:t>
            </a:r>
            <a:endParaRPr kumimoji="1" lang="ja-JP" altLang="en-US" dirty="0"/>
          </a:p>
        </p:txBody>
      </p:sp>
      <p:sp>
        <p:nvSpPr>
          <p:cNvPr id="11" name="円形吹き出し 10"/>
          <p:cNvSpPr/>
          <p:nvPr/>
        </p:nvSpPr>
        <p:spPr>
          <a:xfrm>
            <a:off x="1100416" y="4114800"/>
            <a:ext cx="2658784" cy="1617135"/>
          </a:xfrm>
          <a:prstGeom prst="wedgeEllipseCallout">
            <a:avLst>
              <a:gd name="adj1" fmla="val 65944"/>
              <a:gd name="adj2" fmla="val -89332"/>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ja-JP" dirty="0" smtClean="0"/>
              <a:t>2014</a:t>
            </a:r>
            <a:r>
              <a:rPr kumimoji="1" lang="ja-JP" altLang="en-US" dirty="0" smtClean="0"/>
              <a:t>年</a:t>
            </a:r>
            <a:r>
              <a:rPr kumimoji="1" lang="en-US" altLang="ja-JP" dirty="0" smtClean="0"/>
              <a:t>2</a:t>
            </a:r>
            <a:r>
              <a:rPr kumimoji="1" lang="ja-JP" altLang="en-US" dirty="0" smtClean="0"/>
              <a:t>月から</a:t>
            </a:r>
            <a:endParaRPr kumimoji="1" lang="en-US" altLang="ja-JP" dirty="0" smtClean="0"/>
          </a:p>
          <a:p>
            <a:pPr algn="ctr"/>
            <a:r>
              <a:rPr kumimoji="1" lang="en-US" altLang="ja-JP" dirty="0" smtClean="0"/>
              <a:t>1</a:t>
            </a:r>
            <a:r>
              <a:rPr kumimoji="1" lang="ja-JP" altLang="en-US" dirty="0" smtClean="0"/>
              <a:t>年間の線量を</a:t>
            </a:r>
            <a:r>
              <a:rPr kumimoji="1" lang="en-US" altLang="ja-JP" dirty="0" smtClean="0"/>
              <a:t>90</a:t>
            </a:r>
            <a:r>
              <a:rPr kumimoji="1" lang="ja-JP" altLang="en-US" dirty="0" smtClean="0"/>
              <a:t>マイクロ</a:t>
            </a:r>
            <a:endParaRPr kumimoji="1" lang="en-US" altLang="ja-JP" dirty="0" smtClean="0"/>
          </a:p>
          <a:p>
            <a:pPr algn="ctr"/>
            <a:r>
              <a:rPr kumimoji="1" lang="ja-JP" altLang="en-US" dirty="0" smtClean="0"/>
              <a:t>シーベルト低減</a:t>
            </a:r>
            <a:endParaRPr kumimoji="1" lang="ja-JP" altLang="en-US" dirty="0"/>
          </a:p>
        </p:txBody>
      </p:sp>
    </p:spTree>
    <p:extLst>
      <p:ext uri="{BB962C8B-B14F-4D97-AF65-F5344CB8AC3E}">
        <p14:creationId xmlns:p14="http://schemas.microsoft.com/office/powerpoint/2010/main" val="632316324"/>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kumimoji="1" lang="ja-JP" altLang="en-US" dirty="0" smtClean="0"/>
              <a:t>気温と線量率</a:t>
            </a:r>
            <a:endParaRPr kumimoji="1" lang="ja-JP" altLang="en-US" dirty="0"/>
          </a:p>
        </p:txBody>
      </p:sp>
      <p:pic>
        <p:nvPicPr>
          <p:cNvPr id="7" name="コンテンツ プレースホルダー 6" descr="d884735c72ca427d5a3b7950ffe4d755.png"/>
          <p:cNvPicPr>
            <a:picLocks noGrp="1" noChangeAspect="1"/>
          </p:cNvPicPr>
          <p:nvPr>
            <p:ph idx="1"/>
          </p:nvPr>
        </p:nvPicPr>
        <p:blipFill>
          <a:blip r:embed="rId2">
            <a:extLst>
              <a:ext uri="{28A0092B-C50C-407E-A947-70E740481C1C}">
                <a14:useLocalDpi xmlns:a14="http://schemas.microsoft.com/office/drawing/2010/main" val="0"/>
              </a:ext>
            </a:extLst>
          </a:blip>
          <a:srcRect t="879" b="879"/>
          <a:stretch>
            <a:fillRect/>
          </a:stretch>
        </p:blipFill>
        <p:spPr/>
      </p:pic>
      <p:sp>
        <p:nvSpPr>
          <p:cNvPr id="4" name="スライド番号プレースホルダー 3"/>
          <p:cNvSpPr>
            <a:spLocks noGrp="1"/>
          </p:cNvSpPr>
          <p:nvPr>
            <p:ph type="sldNum" sz="quarter" idx="12"/>
          </p:nvPr>
        </p:nvSpPr>
        <p:spPr/>
        <p:txBody>
          <a:bodyPr/>
          <a:lstStyle/>
          <a:p>
            <a:pPr>
              <a:defRPr/>
            </a:pPr>
            <a:r>
              <a:rPr lang="ja-JP" altLang="en-US" smtClean="0">
                <a:solidFill>
                  <a:prstClr val="black">
                    <a:tint val="75000"/>
                  </a:prstClr>
                </a:solidFill>
                <a:latin typeface="Arial"/>
                <a:ea typeface="メイリオ"/>
              </a:rPr>
              <a:t>②</a:t>
            </a:r>
            <a:r>
              <a:rPr lang="en-US" altLang="ja-JP" smtClean="0">
                <a:solidFill>
                  <a:prstClr val="black">
                    <a:tint val="75000"/>
                  </a:prstClr>
                </a:solidFill>
                <a:latin typeface="Arial"/>
                <a:ea typeface="メイリオ"/>
              </a:rPr>
              <a:t>-</a:t>
            </a:r>
            <a:fld id="{F1CCA106-9426-46FF-BD63-82EC19E76406}" type="slidenum">
              <a:rPr lang="ja-JP" altLang="en-US" smtClean="0">
                <a:solidFill>
                  <a:prstClr val="black">
                    <a:tint val="75000"/>
                  </a:prstClr>
                </a:solidFill>
                <a:latin typeface="Arial"/>
                <a:ea typeface="メイリオ"/>
              </a:rPr>
              <a:pPr>
                <a:defRPr/>
              </a:pPr>
              <a:t>4</a:t>
            </a:fld>
            <a:endParaRPr lang="ja-JP" altLang="en-US">
              <a:solidFill>
                <a:prstClr val="black">
                  <a:tint val="75000"/>
                </a:prstClr>
              </a:solidFill>
              <a:latin typeface="Arial"/>
              <a:ea typeface="メイリオ"/>
            </a:endParaRPr>
          </a:p>
        </p:txBody>
      </p:sp>
      <p:sp>
        <p:nvSpPr>
          <p:cNvPr id="6" name="円形吹き出し 5"/>
          <p:cNvSpPr/>
          <p:nvPr/>
        </p:nvSpPr>
        <p:spPr>
          <a:xfrm>
            <a:off x="1100415" y="4114800"/>
            <a:ext cx="3708652" cy="1253067"/>
          </a:xfrm>
          <a:prstGeom prst="wedgeEllipseCallout">
            <a:avLst>
              <a:gd name="adj1" fmla="val 12066"/>
              <a:gd name="adj2" fmla="val -89332"/>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dirty="0" smtClean="0"/>
              <a:t>温度に影響されている</a:t>
            </a:r>
            <a:endParaRPr kumimoji="1" lang="ja-JP" altLang="en-US" dirty="0"/>
          </a:p>
        </p:txBody>
      </p:sp>
    </p:spTree>
    <p:extLst>
      <p:ext uri="{BB962C8B-B14F-4D97-AF65-F5344CB8AC3E}">
        <p14:creationId xmlns:p14="http://schemas.microsoft.com/office/powerpoint/2010/main" val="4471999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kumimoji="1" lang="ja-JP" altLang="en-US" dirty="0" smtClean="0"/>
              <a:t>放射性物質が飛んできた例</a:t>
            </a:r>
            <a:endParaRPr kumimoji="1" lang="ja-JP" altLang="en-US" dirty="0"/>
          </a:p>
        </p:txBody>
      </p:sp>
      <p:pic>
        <p:nvPicPr>
          <p:cNvPr id="7" name="コンテンツ プレースホルダー 6" descr="futaba_koriyama.png"/>
          <p:cNvPicPr>
            <a:picLocks noGrp="1" noChangeAspect="1"/>
          </p:cNvPicPr>
          <p:nvPr>
            <p:ph idx="1"/>
          </p:nvPr>
        </p:nvPicPr>
        <p:blipFill>
          <a:blip r:embed="rId2">
            <a:extLst>
              <a:ext uri="{28A0092B-C50C-407E-A947-70E740481C1C}">
                <a14:useLocalDpi xmlns:a14="http://schemas.microsoft.com/office/drawing/2010/main" val="0"/>
              </a:ext>
            </a:extLst>
          </a:blip>
          <a:srcRect t="896" b="896"/>
          <a:stretch>
            <a:fillRect/>
          </a:stretch>
        </p:blipFill>
        <p:spPr/>
      </p:pic>
      <p:sp>
        <p:nvSpPr>
          <p:cNvPr id="4" name="スライド番号プレースホルダー 3"/>
          <p:cNvSpPr>
            <a:spLocks noGrp="1"/>
          </p:cNvSpPr>
          <p:nvPr>
            <p:ph type="sldNum" sz="quarter" idx="12"/>
          </p:nvPr>
        </p:nvSpPr>
        <p:spPr/>
        <p:txBody>
          <a:bodyPr/>
          <a:lstStyle/>
          <a:p>
            <a:pPr>
              <a:defRPr/>
            </a:pPr>
            <a:r>
              <a:rPr lang="ja-JP" altLang="en-US" smtClean="0">
                <a:solidFill>
                  <a:prstClr val="black">
                    <a:tint val="75000"/>
                  </a:prstClr>
                </a:solidFill>
                <a:latin typeface="Arial"/>
                <a:ea typeface="メイリオ"/>
              </a:rPr>
              <a:t>②</a:t>
            </a:r>
            <a:r>
              <a:rPr lang="en-US" altLang="ja-JP" smtClean="0">
                <a:solidFill>
                  <a:prstClr val="black">
                    <a:tint val="75000"/>
                  </a:prstClr>
                </a:solidFill>
                <a:latin typeface="Arial"/>
                <a:ea typeface="メイリオ"/>
              </a:rPr>
              <a:t>-</a:t>
            </a:r>
            <a:fld id="{F1CCA106-9426-46FF-BD63-82EC19E76406}" type="slidenum">
              <a:rPr lang="ja-JP" altLang="en-US" smtClean="0">
                <a:solidFill>
                  <a:prstClr val="black">
                    <a:tint val="75000"/>
                  </a:prstClr>
                </a:solidFill>
                <a:latin typeface="Arial"/>
                <a:ea typeface="メイリオ"/>
              </a:rPr>
              <a:pPr>
                <a:defRPr/>
              </a:pPr>
              <a:t>5</a:t>
            </a:fld>
            <a:endParaRPr lang="ja-JP" altLang="en-US">
              <a:solidFill>
                <a:prstClr val="black">
                  <a:tint val="75000"/>
                </a:prstClr>
              </a:solidFill>
              <a:latin typeface="Arial"/>
              <a:ea typeface="メイリオ"/>
            </a:endParaRPr>
          </a:p>
        </p:txBody>
      </p:sp>
      <p:sp>
        <p:nvSpPr>
          <p:cNvPr id="8" name="角丸四角形吹き出し 7"/>
          <p:cNvSpPr/>
          <p:nvPr/>
        </p:nvSpPr>
        <p:spPr>
          <a:xfrm>
            <a:off x="4332351" y="3234613"/>
            <a:ext cx="3784583" cy="1544062"/>
          </a:xfrm>
          <a:prstGeom prst="wedgeRoundRect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3600" dirty="0" smtClean="0">
                <a:solidFill>
                  <a:prstClr val="white"/>
                </a:solidFill>
                <a:latin typeface="Arial"/>
                <a:ea typeface="メイリオ"/>
              </a:rPr>
              <a:t>福島県双葉郡</a:t>
            </a:r>
            <a:endParaRPr lang="en-US" altLang="ja-JP" sz="3600" dirty="0" smtClean="0">
              <a:solidFill>
                <a:prstClr val="white"/>
              </a:solidFill>
              <a:latin typeface="Arial"/>
              <a:ea typeface="メイリオ"/>
            </a:endParaRPr>
          </a:p>
          <a:p>
            <a:pPr algn="ctr"/>
            <a:r>
              <a:rPr lang="ja-JP" altLang="en-US" sz="3600" dirty="0" smtClean="0">
                <a:solidFill>
                  <a:prstClr val="white"/>
                </a:solidFill>
                <a:latin typeface="Arial"/>
                <a:ea typeface="メイリオ"/>
              </a:rPr>
              <a:t>郡山局</a:t>
            </a:r>
            <a:endParaRPr lang="ja-JP" altLang="en-US" sz="3600" dirty="0">
              <a:solidFill>
                <a:prstClr val="white"/>
              </a:solidFill>
              <a:latin typeface="Arial"/>
              <a:ea typeface="メイリオ"/>
            </a:endParaRPr>
          </a:p>
        </p:txBody>
      </p:sp>
      <p:sp>
        <p:nvSpPr>
          <p:cNvPr id="2" name="角丸四角形吹き出し 1"/>
          <p:cNvSpPr/>
          <p:nvPr/>
        </p:nvSpPr>
        <p:spPr>
          <a:xfrm>
            <a:off x="1185333" y="4109808"/>
            <a:ext cx="2624667" cy="1337734"/>
          </a:xfrm>
          <a:prstGeom prst="wedgeRoundRectCallou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kumimoji="1" lang="ja-JP" altLang="en-US" dirty="0" smtClean="0"/>
              <a:t>その後、福島県では</a:t>
            </a:r>
            <a:endParaRPr kumimoji="1" lang="en-US" altLang="ja-JP" dirty="0" smtClean="0"/>
          </a:p>
          <a:p>
            <a:pPr algn="ctr"/>
            <a:r>
              <a:rPr kumimoji="1" lang="ja-JP" altLang="en-US" dirty="0" smtClean="0"/>
              <a:t>モニタリング体制を</a:t>
            </a:r>
            <a:endParaRPr kumimoji="1" lang="en-US" altLang="ja-JP" dirty="0" smtClean="0"/>
          </a:p>
          <a:p>
            <a:pPr algn="ctr"/>
            <a:r>
              <a:rPr kumimoji="1" lang="ja-JP" altLang="en-US" dirty="0" smtClean="0"/>
              <a:t>強化しています</a:t>
            </a:r>
            <a:endParaRPr kumimoji="1" lang="ja-JP" altLang="en-US" dirty="0"/>
          </a:p>
        </p:txBody>
      </p:sp>
    </p:spTree>
    <p:extLst>
      <p:ext uri="{BB962C8B-B14F-4D97-AF65-F5344CB8AC3E}">
        <p14:creationId xmlns:p14="http://schemas.microsoft.com/office/powerpoint/2010/main" val="36599357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kumimoji="1" lang="ja-JP" altLang="en-US" dirty="0" smtClean="0"/>
              <a:t>その他の変動</a:t>
            </a:r>
            <a:endParaRPr kumimoji="1" lang="ja-JP" altLang="en-US" dirty="0"/>
          </a:p>
        </p:txBody>
      </p:sp>
      <p:sp>
        <p:nvSpPr>
          <p:cNvPr id="5" name="サブタイトル 4"/>
          <p:cNvSpPr>
            <a:spLocks noGrp="1"/>
          </p:cNvSpPr>
          <p:nvPr>
            <p:ph type="subTitle" idx="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pPr>
              <a:defRPr/>
            </a:pPr>
            <a:r>
              <a:rPr lang="ja-JP" altLang="en-US" smtClean="0">
                <a:solidFill>
                  <a:prstClr val="black">
                    <a:tint val="75000"/>
                  </a:prstClr>
                </a:solidFill>
                <a:latin typeface="Arial"/>
                <a:ea typeface="メイリオ"/>
              </a:rPr>
              <a:t>②</a:t>
            </a:r>
            <a:r>
              <a:rPr lang="en-US" altLang="ja-JP" smtClean="0">
                <a:solidFill>
                  <a:prstClr val="black">
                    <a:tint val="75000"/>
                  </a:prstClr>
                </a:solidFill>
                <a:latin typeface="Arial"/>
                <a:ea typeface="メイリオ"/>
              </a:rPr>
              <a:t>-</a:t>
            </a:r>
            <a:fld id="{F1CCA106-9426-46FF-BD63-82EC19E76406}" type="slidenum">
              <a:rPr lang="ja-JP" altLang="en-US" smtClean="0">
                <a:solidFill>
                  <a:prstClr val="black">
                    <a:tint val="75000"/>
                  </a:prstClr>
                </a:solidFill>
                <a:latin typeface="Arial"/>
                <a:ea typeface="メイリオ"/>
              </a:rPr>
              <a:pPr>
                <a:defRPr/>
              </a:pPr>
              <a:t>6</a:t>
            </a:fld>
            <a:endParaRPr lang="ja-JP" altLang="en-US">
              <a:solidFill>
                <a:prstClr val="black">
                  <a:tint val="75000"/>
                </a:prstClr>
              </a:solidFill>
              <a:latin typeface="Arial"/>
              <a:ea typeface="メイリオ"/>
            </a:endParaRPr>
          </a:p>
        </p:txBody>
      </p:sp>
    </p:spTree>
    <p:extLst>
      <p:ext uri="{BB962C8B-B14F-4D97-AF65-F5344CB8AC3E}">
        <p14:creationId xmlns:p14="http://schemas.microsoft.com/office/powerpoint/2010/main" val="33091086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kumimoji="1" lang="ja-JP" altLang="en-US" dirty="0" smtClean="0"/>
              <a:t>積雪による線量率の変化</a:t>
            </a:r>
            <a:endParaRPr kumimoji="1" lang="ja-JP" altLang="en-US" dirty="0"/>
          </a:p>
        </p:txBody>
      </p:sp>
      <p:sp>
        <p:nvSpPr>
          <p:cNvPr id="4" name="スライド番号プレースホルダー 3"/>
          <p:cNvSpPr>
            <a:spLocks noGrp="1"/>
          </p:cNvSpPr>
          <p:nvPr>
            <p:ph type="sldNum" sz="quarter" idx="12"/>
          </p:nvPr>
        </p:nvSpPr>
        <p:spPr/>
        <p:txBody>
          <a:bodyPr/>
          <a:lstStyle/>
          <a:p>
            <a:fld id="{4A4F12DA-FE6F-4241-8A33-50773365CD97}" type="slidenum">
              <a:rPr lang="ja-JP" altLang="en-US" smtClean="0">
                <a:solidFill>
                  <a:prstClr val="black">
                    <a:tint val="75000"/>
                  </a:prstClr>
                </a:solidFill>
                <a:latin typeface="Arial"/>
                <a:ea typeface="メイリオ"/>
              </a:rPr>
              <a:pPr/>
              <a:t>7</a:t>
            </a:fld>
            <a:endParaRPr lang="ja-JP" altLang="en-US">
              <a:solidFill>
                <a:prstClr val="black">
                  <a:tint val="75000"/>
                </a:prstClr>
              </a:solidFill>
              <a:latin typeface="Arial"/>
              <a:ea typeface="メイリオ"/>
            </a:endParaRPr>
          </a:p>
        </p:txBody>
      </p:sp>
      <p:pic>
        <p:nvPicPr>
          <p:cNvPr id="6" name="コンテンツ プレースホルダー 5" descr="スクリーンショット 2014-11-12 7.55.42.png"/>
          <p:cNvPicPr>
            <a:picLocks noGrp="1" noChangeAspect="1"/>
          </p:cNvPicPr>
          <p:nvPr>
            <p:ph idx="1"/>
          </p:nvPr>
        </p:nvPicPr>
        <p:blipFill rotWithShape="1">
          <a:blip r:embed="rId2">
            <a:extLst>
              <a:ext uri="{28A0092B-C50C-407E-A947-70E740481C1C}">
                <a14:useLocalDpi xmlns:a14="http://schemas.microsoft.com/office/drawing/2010/main" val="0"/>
              </a:ext>
            </a:extLst>
          </a:blip>
          <a:srcRect l="391" r="240"/>
          <a:stretch/>
        </p:blipFill>
        <p:spPr>
          <a:xfrm>
            <a:off x="16934" y="1450868"/>
            <a:ext cx="9127066" cy="4603964"/>
          </a:xfrm>
        </p:spPr>
      </p:pic>
    </p:spTree>
    <p:extLst>
      <p:ext uri="{BB962C8B-B14F-4D97-AF65-F5344CB8AC3E}">
        <p14:creationId xmlns:p14="http://schemas.microsoft.com/office/powerpoint/2010/main" val="1013097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kumimoji="1" lang="ja-JP" altLang="en-US" dirty="0" smtClean="0"/>
              <a:t>原因はわかりますか？</a:t>
            </a:r>
            <a:endParaRPr kumimoji="1" lang="ja-JP" altLang="en-US" dirty="0"/>
          </a:p>
        </p:txBody>
      </p:sp>
      <p:pic>
        <p:nvPicPr>
          <p:cNvPr id="7" name="コンテンツ プレースホルダー 6" descr="25315b6058445e0d56284721ddf2fa91.png"/>
          <p:cNvPicPr>
            <a:picLocks noGrp="1" noChangeAspect="1"/>
          </p:cNvPicPr>
          <p:nvPr>
            <p:ph idx="1"/>
          </p:nvPr>
        </p:nvPicPr>
        <p:blipFill>
          <a:blip r:embed="rId2">
            <a:extLst>
              <a:ext uri="{28A0092B-C50C-407E-A947-70E740481C1C}">
                <a14:useLocalDpi xmlns:a14="http://schemas.microsoft.com/office/drawing/2010/main" val="0"/>
              </a:ext>
            </a:extLst>
          </a:blip>
          <a:srcRect t="3101" b="3101"/>
          <a:stretch>
            <a:fillRect/>
          </a:stretch>
        </p:blipFill>
        <p:spPr/>
      </p:pic>
      <p:sp>
        <p:nvSpPr>
          <p:cNvPr id="4" name="スライド番号プレースホルダー 3"/>
          <p:cNvSpPr>
            <a:spLocks noGrp="1"/>
          </p:cNvSpPr>
          <p:nvPr>
            <p:ph type="sldNum" sz="quarter" idx="12"/>
          </p:nvPr>
        </p:nvSpPr>
        <p:spPr/>
        <p:txBody>
          <a:bodyPr/>
          <a:lstStyle/>
          <a:p>
            <a:fld id="{4A4F12DA-FE6F-4241-8A33-50773365CD97}" type="slidenum">
              <a:rPr lang="ja-JP" altLang="en-US" smtClean="0">
                <a:solidFill>
                  <a:prstClr val="black">
                    <a:tint val="75000"/>
                  </a:prstClr>
                </a:solidFill>
                <a:latin typeface="Arial"/>
                <a:ea typeface="メイリオ"/>
              </a:rPr>
              <a:pPr/>
              <a:t>8</a:t>
            </a:fld>
            <a:endParaRPr lang="ja-JP" altLang="en-US">
              <a:solidFill>
                <a:prstClr val="black">
                  <a:tint val="75000"/>
                </a:prstClr>
              </a:solidFill>
              <a:latin typeface="Arial"/>
              <a:ea typeface="メイリオ"/>
            </a:endParaRPr>
          </a:p>
        </p:txBody>
      </p:sp>
    </p:spTree>
    <p:extLst>
      <p:ext uri="{BB962C8B-B14F-4D97-AF65-F5344CB8AC3E}">
        <p14:creationId xmlns:p14="http://schemas.microsoft.com/office/powerpoint/2010/main" val="2402975425"/>
      </p:ext>
    </p:extLst>
  </p:cSld>
  <p:clrMapOvr>
    <a:masterClrMapping/>
  </p:clrMapOvr>
</p:sld>
</file>

<file path=ppt/theme/theme1.xml><?xml version="1.0" encoding="utf-8"?>
<a:theme xmlns:a="http://schemas.openxmlformats.org/drawingml/2006/main" name="メイリオ×Arial_タイトル太字">
  <a:themeElements>
    <a:clrScheme name="ユーザー定義 1">
      <a:dk1>
        <a:sysClr val="windowText" lastClr="000000"/>
      </a:dk1>
      <a:lt1>
        <a:sysClr val="window" lastClr="FFFFFF"/>
      </a:lt1>
      <a:dk2>
        <a:srgbClr val="1F497D"/>
      </a:dk2>
      <a:lt2>
        <a:srgbClr val="EEECE1"/>
      </a:lt2>
      <a:accent1>
        <a:srgbClr val="0041FF"/>
      </a:accent1>
      <a:accent2>
        <a:srgbClr val="FF2800"/>
      </a:accent2>
      <a:accent3>
        <a:srgbClr val="35A16B"/>
      </a:accent3>
      <a:accent4>
        <a:srgbClr val="C7B2DE"/>
      </a:accent4>
      <a:accent5>
        <a:srgbClr val="66CCFF"/>
      </a:accent5>
      <a:accent6>
        <a:srgbClr val="FF9900"/>
      </a:accent6>
      <a:hlink>
        <a:srgbClr val="0000FF"/>
      </a:hlink>
      <a:folHlink>
        <a:srgbClr val="800080"/>
      </a:folHlink>
    </a:clrScheme>
    <a:fontScheme name="メイリオ×Arial">
      <a:majorFont>
        <a:latin typeface="Arial"/>
        <a:ea typeface="メイリオ"/>
        <a:cs typeface=""/>
      </a:majorFont>
      <a:minorFont>
        <a:latin typeface="Arial"/>
        <a:ea typeface="メイリオ"/>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11864</TotalTime>
  <Words>261</Words>
  <Application>Microsoft Macintosh PowerPoint</Application>
  <PresentationFormat>画面に合わせる (4:3)</PresentationFormat>
  <Paragraphs>47</Paragraphs>
  <Slides>8</Slides>
  <Notes>3</Notes>
  <HiddenSlides>0</HiddenSlides>
  <MMClips>0</MMClips>
  <ScaleCrop>false</ScaleCrop>
  <HeadingPairs>
    <vt:vector size="4" baseType="variant">
      <vt:variant>
        <vt:lpstr>テーマ</vt:lpstr>
      </vt:variant>
      <vt:variant>
        <vt:i4>1</vt:i4>
      </vt:variant>
      <vt:variant>
        <vt:lpstr>スライド タイトル</vt:lpstr>
      </vt:variant>
      <vt:variant>
        <vt:i4>8</vt:i4>
      </vt:variant>
    </vt:vector>
  </HeadingPairs>
  <TitlesOfParts>
    <vt:vector size="9" baseType="lpstr">
      <vt:lpstr>メイリオ×Arial_タイトル太字</vt:lpstr>
      <vt:lpstr>PowerPoint プレゼンテーション</vt:lpstr>
      <vt:lpstr>PowerPoint プレゼンテーション</vt:lpstr>
      <vt:lpstr>PowerPoint プレゼンテーション</vt:lpstr>
      <vt:lpstr>気温と線量率</vt:lpstr>
      <vt:lpstr>放射性物質が飛んできた例</vt:lpstr>
      <vt:lpstr>その他の変動</vt:lpstr>
      <vt:lpstr>積雪による線量率の変化</vt:lpstr>
      <vt:lpstr>原因はわかりますか？</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現場で使えるQ&amp;A</dc:title>
  <dc:creator>山口 一郎</dc:creator>
  <cp:lastModifiedBy>一郎 山口</cp:lastModifiedBy>
  <cp:revision>115</cp:revision>
  <cp:lastPrinted>2014-03-06T08:01:13Z</cp:lastPrinted>
  <dcterms:created xsi:type="dcterms:W3CDTF">2013-06-07T07:52:20Z</dcterms:created>
  <dcterms:modified xsi:type="dcterms:W3CDTF">2014-11-11T22:58:57Z</dcterms:modified>
</cp:coreProperties>
</file>