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 id="2147483760" r:id="rId2"/>
  </p:sldMasterIdLst>
  <p:notesMasterIdLst>
    <p:notesMasterId r:id="rId12"/>
  </p:notesMasterIdLst>
  <p:handoutMasterIdLst>
    <p:handoutMasterId r:id="rId13"/>
  </p:handoutMasterIdLst>
  <p:sldIdLst>
    <p:sldId id="758" r:id="rId3"/>
    <p:sldId id="912" r:id="rId4"/>
    <p:sldId id="913" r:id="rId5"/>
    <p:sldId id="914" r:id="rId6"/>
    <p:sldId id="915" r:id="rId7"/>
    <p:sldId id="916" r:id="rId8"/>
    <p:sldId id="920" r:id="rId9"/>
    <p:sldId id="921" r:id="rId10"/>
    <p:sldId id="922" r:id="rId11"/>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19">
          <p15:clr>
            <a:srgbClr val="A4A3A4"/>
          </p15:clr>
        </p15:guide>
        <p15:guide id="2" pos="2880">
          <p15:clr>
            <a:srgbClr val="A4A3A4"/>
          </p15:clr>
        </p15:guide>
      </p15:sldGuideLst>
    </p:ext>
    <p:ext uri="{2D200454-40CA-4A62-9FC3-DE9A4176ACB9}">
      <p15:notesGuideLst xmlns:p15="http://schemas.microsoft.com/office/powerpoint/2012/main">
        <p15:guide id="1" orient="horz" pos="3108">
          <p15:clr>
            <a:srgbClr val="A4A3A4"/>
          </p15:clr>
        </p15:guide>
        <p15:guide id="2" pos="21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FF00"/>
    <a:srgbClr val="FFCC00"/>
    <a:srgbClr val="FF9900"/>
    <a:srgbClr val="E3FFE7"/>
    <a:srgbClr val="FFFF99"/>
    <a:srgbClr val="F2FFF2"/>
    <a:srgbClr val="FFFFFF"/>
    <a:srgbClr val="FF99A0"/>
    <a:srgbClr val="F9FFD9"/>
    <a:srgbClr val="EAFF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71" autoAdjust="0"/>
    <p:restoredTop sz="96327" autoAdjust="0"/>
  </p:normalViewPr>
  <p:slideViewPr>
    <p:cSldViewPr>
      <p:cViewPr varScale="1">
        <p:scale>
          <a:sx n="119" d="100"/>
          <a:sy n="119" d="100"/>
        </p:scale>
        <p:origin x="1944" y="184"/>
      </p:cViewPr>
      <p:guideLst>
        <p:guide orient="horz" pos="4319"/>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8" d="100"/>
        <a:sy n="128" d="100"/>
      </p:scale>
      <p:origin x="0" y="30"/>
    </p:cViewPr>
  </p:sorterViewPr>
  <p:notesViewPr>
    <p:cSldViewPr>
      <p:cViewPr>
        <p:scale>
          <a:sx n="66" d="100"/>
          <a:sy n="66" d="100"/>
        </p:scale>
        <p:origin x="-3600" y="-492"/>
      </p:cViewPr>
      <p:guideLst>
        <p:guide orient="horz" pos="3108"/>
        <p:guide pos="2122"/>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3" y="2"/>
            <a:ext cx="2919031" cy="492781"/>
          </a:xfrm>
          <a:prstGeom prst="rect">
            <a:avLst/>
          </a:prstGeom>
        </p:spPr>
        <p:txBody>
          <a:bodyPr vert="horz" lIns="87557" tIns="43778" rIns="87557" bIns="43778" rtlCol="0"/>
          <a:lstStyle>
            <a:lvl1pPr algn="l">
              <a:defRPr sz="1100"/>
            </a:lvl1pPr>
          </a:lstStyle>
          <a:p>
            <a:endParaRPr kumimoji="1" lang="ja-JP" altLang="en-US"/>
          </a:p>
        </p:txBody>
      </p:sp>
      <p:sp>
        <p:nvSpPr>
          <p:cNvPr id="4" name="フッター プレースホルダ 3"/>
          <p:cNvSpPr>
            <a:spLocks noGrp="1"/>
          </p:cNvSpPr>
          <p:nvPr>
            <p:ph type="ftr" sz="quarter" idx="2"/>
          </p:nvPr>
        </p:nvSpPr>
        <p:spPr>
          <a:xfrm>
            <a:off x="3" y="9372002"/>
            <a:ext cx="2919031" cy="492781"/>
          </a:xfrm>
          <a:prstGeom prst="rect">
            <a:avLst/>
          </a:prstGeom>
        </p:spPr>
        <p:txBody>
          <a:bodyPr vert="horz" lIns="87557" tIns="43778" rIns="87557" bIns="43778" rtlCol="0" anchor="b"/>
          <a:lstStyle>
            <a:lvl1pPr algn="l">
              <a:defRPr sz="1100"/>
            </a:lvl1pPr>
          </a:lstStyle>
          <a:p>
            <a:endParaRPr kumimoji="1" lang="ja-JP" altLang="en-US"/>
          </a:p>
        </p:txBody>
      </p:sp>
      <p:sp>
        <p:nvSpPr>
          <p:cNvPr id="5" name="スライド番号プレースホルダ 4"/>
          <p:cNvSpPr>
            <a:spLocks noGrp="1"/>
          </p:cNvSpPr>
          <p:nvPr>
            <p:ph type="sldNum" sz="quarter" idx="3"/>
          </p:nvPr>
        </p:nvSpPr>
        <p:spPr>
          <a:xfrm>
            <a:off x="3815227" y="9372002"/>
            <a:ext cx="2919031" cy="492781"/>
          </a:xfrm>
          <a:prstGeom prst="rect">
            <a:avLst/>
          </a:prstGeom>
        </p:spPr>
        <p:txBody>
          <a:bodyPr vert="horz" lIns="87557" tIns="43778" rIns="87557" bIns="43778" rtlCol="0" anchor="b"/>
          <a:lstStyle>
            <a:lvl1pPr algn="r">
              <a:defRPr sz="1100"/>
            </a:lvl1pPr>
          </a:lstStyle>
          <a:p>
            <a:fld id="{58CF7644-3DEF-4416-B26F-24D9F90DEE23}" type="slidenum">
              <a:rPr kumimoji="1" lang="ja-JP" altLang="en-US" smtClean="0"/>
              <a:pPr/>
              <a:t>‹#›</a:t>
            </a:fld>
            <a:endParaRPr kumimoji="1" lang="ja-JP" altLang="en-US"/>
          </a:p>
        </p:txBody>
      </p:sp>
    </p:spTree>
    <p:extLst>
      <p:ext uri="{BB962C8B-B14F-4D97-AF65-F5344CB8AC3E}">
        <p14:creationId xmlns:p14="http://schemas.microsoft.com/office/powerpoint/2010/main" val="34190837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8830" cy="493316"/>
          </a:xfrm>
          <a:prstGeom prst="rect">
            <a:avLst/>
          </a:prstGeom>
        </p:spPr>
        <p:txBody>
          <a:bodyPr vert="horz" lIns="94842" tIns="47421" rIns="94842" bIns="4742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5" y="0"/>
            <a:ext cx="2918830" cy="493316"/>
          </a:xfrm>
          <a:prstGeom prst="rect">
            <a:avLst/>
          </a:prstGeom>
        </p:spPr>
        <p:txBody>
          <a:bodyPr vert="horz" lIns="94842" tIns="47421" rIns="94842" bIns="47421" rtlCol="0"/>
          <a:lstStyle>
            <a:lvl1pPr algn="r">
              <a:defRPr sz="1200"/>
            </a:lvl1pPr>
          </a:lstStyle>
          <a:p>
            <a:fld id="{437DB6EE-A9DC-4B6B-9AEC-34D2D30295FB}" type="datetimeFigureOut">
              <a:rPr kumimoji="1" lang="ja-JP" altLang="en-US" smtClean="0"/>
              <a:pPr/>
              <a:t>2023/4/3</a:t>
            </a:fld>
            <a:endParaRPr kumimoji="1" lang="ja-JP" altLang="en-US"/>
          </a:p>
        </p:txBody>
      </p:sp>
      <p:sp>
        <p:nvSpPr>
          <p:cNvPr id="4" name="スライド イメージ プレースホルダー 3"/>
          <p:cNvSpPr>
            <a:spLocks noGrp="1" noRot="1" noChangeAspect="1"/>
          </p:cNvSpPr>
          <p:nvPr>
            <p:ph type="sldImg" idx="2"/>
          </p:nvPr>
        </p:nvSpPr>
        <p:spPr>
          <a:xfrm>
            <a:off x="901700" y="741363"/>
            <a:ext cx="4932363" cy="3698875"/>
          </a:xfrm>
          <a:prstGeom prst="rect">
            <a:avLst/>
          </a:prstGeom>
          <a:noFill/>
          <a:ln w="12700">
            <a:solidFill>
              <a:prstClr val="black"/>
            </a:solidFill>
          </a:ln>
        </p:spPr>
        <p:txBody>
          <a:bodyPr vert="horz" lIns="94842" tIns="47421" rIns="94842" bIns="47421"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4842" tIns="47421" rIns="94842" bIns="47421" rtlCol="0"/>
          <a:lstStyle/>
          <a:p>
            <a:pPr lvl="0"/>
            <a:endParaRPr kumimoji="1" lang="ja-JP" altLang="en-US" dirty="0"/>
          </a:p>
        </p:txBody>
      </p:sp>
      <p:sp>
        <p:nvSpPr>
          <p:cNvPr id="6" name="フッター プレースホルダー 5"/>
          <p:cNvSpPr>
            <a:spLocks noGrp="1"/>
          </p:cNvSpPr>
          <p:nvPr>
            <p:ph type="ftr" sz="quarter" idx="4"/>
          </p:nvPr>
        </p:nvSpPr>
        <p:spPr>
          <a:xfrm>
            <a:off x="2" y="9371286"/>
            <a:ext cx="2918830" cy="493316"/>
          </a:xfrm>
          <a:prstGeom prst="rect">
            <a:avLst/>
          </a:prstGeom>
        </p:spPr>
        <p:txBody>
          <a:bodyPr vert="horz" lIns="94842" tIns="47421" rIns="94842" bIns="4742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5" y="9371286"/>
            <a:ext cx="2918830" cy="493316"/>
          </a:xfrm>
          <a:prstGeom prst="rect">
            <a:avLst/>
          </a:prstGeom>
        </p:spPr>
        <p:txBody>
          <a:bodyPr vert="horz" lIns="94842" tIns="47421" rIns="94842" bIns="47421" rtlCol="0" anchor="b"/>
          <a:lstStyle>
            <a:lvl1pPr algn="r">
              <a:defRPr sz="1200"/>
            </a:lvl1pPr>
          </a:lstStyle>
          <a:p>
            <a:fld id="{11EB98B4-6F64-4D80-A0D1-1F35BDD85E01}" type="slidenum">
              <a:rPr kumimoji="1" lang="ja-JP" altLang="en-US" smtClean="0"/>
              <a:pPr/>
              <a:t>‹#›</a:t>
            </a:fld>
            <a:endParaRPr kumimoji="1" lang="ja-JP" altLang="en-US"/>
          </a:p>
        </p:txBody>
      </p:sp>
    </p:spTree>
    <p:extLst>
      <p:ext uri="{BB962C8B-B14F-4D97-AF65-F5344CB8AC3E}">
        <p14:creationId xmlns:p14="http://schemas.microsoft.com/office/powerpoint/2010/main" val="16540963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ea"/>
        <a:ea typeface="+mn-ea"/>
        <a:cs typeface="+mn-cs"/>
      </a:defRPr>
    </a:lvl1pPr>
    <a:lvl2pPr marL="457200" algn="l" defTabSz="914400" rtl="0" eaLnBrk="1" latinLnBrk="0" hangingPunct="1">
      <a:defRPr kumimoji="1" sz="1200" kern="1200">
        <a:solidFill>
          <a:schemeClr val="tx1"/>
        </a:solidFill>
        <a:latin typeface="AR P丸ゴシック体M" pitchFamily="50" charset="-128"/>
        <a:ea typeface="AR P丸ゴシック体M" pitchFamily="50" charset="-128"/>
        <a:cs typeface="+mn-cs"/>
      </a:defRPr>
    </a:lvl2pPr>
    <a:lvl3pPr marL="914400" algn="l" defTabSz="914400" rtl="0" eaLnBrk="1" latinLnBrk="0" hangingPunct="1">
      <a:defRPr kumimoji="1" sz="1200" kern="1200">
        <a:solidFill>
          <a:schemeClr val="tx1"/>
        </a:solidFill>
        <a:latin typeface="AR P丸ゴシック体M" pitchFamily="50" charset="-128"/>
        <a:ea typeface="AR P丸ゴシック体M" pitchFamily="50" charset="-128"/>
        <a:cs typeface="+mn-cs"/>
      </a:defRPr>
    </a:lvl3pPr>
    <a:lvl4pPr marL="1371600" algn="l" defTabSz="914400" rtl="0" eaLnBrk="1" latinLnBrk="0" hangingPunct="1">
      <a:defRPr kumimoji="1" sz="1200" kern="1200">
        <a:solidFill>
          <a:schemeClr val="tx1"/>
        </a:solidFill>
        <a:latin typeface="AR P丸ゴシック体M" pitchFamily="50" charset="-128"/>
        <a:ea typeface="AR P丸ゴシック体M" pitchFamily="50" charset="-128"/>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1EB98B4-6F64-4D80-A0D1-1F35BDD85E01}" type="slidenum">
              <a:rPr kumimoji="1" lang="ja-JP" altLang="en-US" smtClean="0"/>
              <a:pPr/>
              <a:t>1</a:t>
            </a:fld>
            <a:endParaRPr kumimoji="1" lang="ja-JP" altLang="en-US"/>
          </a:p>
        </p:txBody>
      </p:sp>
    </p:spTree>
    <p:extLst>
      <p:ext uri="{BB962C8B-B14F-4D97-AF65-F5344CB8AC3E}">
        <p14:creationId xmlns:p14="http://schemas.microsoft.com/office/powerpoint/2010/main" val="5020691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01700" y="741363"/>
            <a:ext cx="4932363" cy="3698875"/>
          </a:xfrm>
        </p:spPr>
      </p:sp>
      <p:sp>
        <p:nvSpPr>
          <p:cNvPr id="3" name="ノート プレースホルダー 2"/>
          <p:cNvSpPr>
            <a:spLocks noGrp="1"/>
          </p:cNvSpPr>
          <p:nvPr>
            <p:ph type="body" idx="1"/>
          </p:nvPr>
        </p:nvSpPr>
        <p:spPr/>
        <p:txBody>
          <a:bodyPr/>
          <a:lstStyle/>
          <a:p>
            <a:r>
              <a:rPr kumimoji="1" lang="ja-JP" altLang="en-US" dirty="0"/>
              <a:t>今回の東電の情報提供についてどこが問題だったのか、考えてみたらよいかと思います。</a:t>
            </a:r>
          </a:p>
        </p:txBody>
      </p:sp>
      <p:sp>
        <p:nvSpPr>
          <p:cNvPr id="4" name="スライド番号プレースホルダー 3"/>
          <p:cNvSpPr>
            <a:spLocks noGrp="1"/>
          </p:cNvSpPr>
          <p:nvPr>
            <p:ph type="sldNum" sz="quarter" idx="10"/>
          </p:nvPr>
        </p:nvSpPr>
        <p:spPr/>
        <p:txBody>
          <a:bodyPr/>
          <a:lstStyle/>
          <a:p>
            <a:fld id="{DA25982C-C0BF-45E7-998D-56AC9F92FA03}" type="slidenum">
              <a:rPr lang="ja-JP" altLang="en-US" smtClean="0">
                <a:solidFill>
                  <a:prstClr val="black"/>
                </a:solidFill>
                <a:latin typeface="Calibri"/>
                <a:ea typeface="ＭＳ Ｐゴシック"/>
              </a:rPr>
              <a:pPr/>
              <a:t>7</a:t>
            </a:fld>
            <a:endParaRPr lang="ja-JP" altLang="en-US">
              <a:solidFill>
                <a:prstClr val="black"/>
              </a:solidFill>
              <a:latin typeface="Calibri"/>
              <a:ea typeface="ＭＳ Ｐゴシック"/>
            </a:endParaRPr>
          </a:p>
        </p:txBody>
      </p:sp>
    </p:spTree>
    <p:extLst>
      <p:ext uri="{BB962C8B-B14F-4D97-AF65-F5344CB8AC3E}">
        <p14:creationId xmlns:p14="http://schemas.microsoft.com/office/powerpoint/2010/main" val="24055720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kumimoji="1">
                <a:solidFill>
                  <a:schemeClr val="tx1"/>
                </a:solidFill>
                <a:latin typeface="Calibri" pitchFamily="34" charset="0"/>
                <a:ea typeface="ＭＳ Ｐゴシック" pitchFamily="50" charset="-128"/>
              </a:defRPr>
            </a:lvl1pPr>
            <a:lvl2pPr marL="742950" indent="-285750">
              <a:defRPr kumimoji="1">
                <a:solidFill>
                  <a:schemeClr val="tx1"/>
                </a:solidFill>
                <a:latin typeface="Calibri" pitchFamily="34" charset="0"/>
                <a:ea typeface="ＭＳ Ｐゴシック" pitchFamily="50" charset="-128"/>
              </a:defRPr>
            </a:lvl2pPr>
            <a:lvl3pPr marL="1143000" indent="-228600">
              <a:defRPr kumimoji="1">
                <a:solidFill>
                  <a:schemeClr val="tx1"/>
                </a:solidFill>
                <a:latin typeface="Calibri" pitchFamily="34" charset="0"/>
                <a:ea typeface="ＭＳ Ｐゴシック" pitchFamily="50" charset="-128"/>
              </a:defRPr>
            </a:lvl3pPr>
            <a:lvl4pPr marL="1600200" indent="-228600">
              <a:defRPr kumimoji="1">
                <a:solidFill>
                  <a:schemeClr val="tx1"/>
                </a:solidFill>
                <a:latin typeface="Calibri" pitchFamily="34" charset="0"/>
                <a:ea typeface="ＭＳ Ｐゴシック" pitchFamily="50" charset="-128"/>
              </a:defRPr>
            </a:lvl4pPr>
            <a:lvl5pPr marL="2057400" indent="-228600">
              <a:defRPr kumimoji="1">
                <a:solidFill>
                  <a:schemeClr val="tx1"/>
                </a:solidFill>
                <a:latin typeface="Calibri" pitchFamily="34" charset="0"/>
                <a:ea typeface="ＭＳ Ｐゴシック" pitchFamily="50" charset="-128"/>
              </a:defRPr>
            </a:lvl5pPr>
            <a:lvl6pPr marL="2514600" indent="-228600" fontAlgn="base">
              <a:spcBef>
                <a:spcPct val="0"/>
              </a:spcBef>
              <a:spcAft>
                <a:spcPct val="0"/>
              </a:spcAft>
              <a:defRPr kumimoji="1">
                <a:solidFill>
                  <a:schemeClr val="tx1"/>
                </a:solidFill>
                <a:latin typeface="Calibri" pitchFamily="34" charset="0"/>
                <a:ea typeface="ＭＳ Ｐゴシック" pitchFamily="50" charset="-128"/>
              </a:defRPr>
            </a:lvl6pPr>
            <a:lvl7pPr marL="2971800" indent="-228600" fontAlgn="base">
              <a:spcBef>
                <a:spcPct val="0"/>
              </a:spcBef>
              <a:spcAft>
                <a:spcPct val="0"/>
              </a:spcAft>
              <a:defRPr kumimoji="1">
                <a:solidFill>
                  <a:schemeClr val="tx1"/>
                </a:solidFill>
                <a:latin typeface="Calibri" pitchFamily="34" charset="0"/>
                <a:ea typeface="ＭＳ Ｐゴシック" pitchFamily="50" charset="-128"/>
              </a:defRPr>
            </a:lvl7pPr>
            <a:lvl8pPr marL="3429000" indent="-228600" fontAlgn="base">
              <a:spcBef>
                <a:spcPct val="0"/>
              </a:spcBef>
              <a:spcAft>
                <a:spcPct val="0"/>
              </a:spcAft>
              <a:defRPr kumimoji="1">
                <a:solidFill>
                  <a:schemeClr val="tx1"/>
                </a:solidFill>
                <a:latin typeface="Calibri" pitchFamily="34" charset="0"/>
                <a:ea typeface="ＭＳ Ｐゴシック" pitchFamily="50" charset="-128"/>
              </a:defRPr>
            </a:lvl8pPr>
            <a:lvl9pPr marL="3886200" indent="-228600" fontAlgn="base">
              <a:spcBef>
                <a:spcPct val="0"/>
              </a:spcBef>
              <a:spcAft>
                <a:spcPct val="0"/>
              </a:spcAft>
              <a:defRPr kumimoji="1">
                <a:solidFill>
                  <a:schemeClr val="tx1"/>
                </a:solidFill>
                <a:latin typeface="Calibri" pitchFamily="34" charset="0"/>
                <a:ea typeface="ＭＳ Ｐゴシック" pitchFamily="50" charset="-128"/>
              </a:defRPr>
            </a:lvl9pPr>
          </a:lstStyle>
          <a:p>
            <a:pPr fontAlgn="base">
              <a:spcBef>
                <a:spcPct val="0"/>
              </a:spcBef>
              <a:spcAft>
                <a:spcPct val="0"/>
              </a:spcAft>
            </a:pPr>
            <a:fld id="{34A23B6D-214C-4B5B-B1D6-FDC31D7E77B7}" type="slidenum">
              <a:rPr lang="en-US" altLang="ja-JP">
                <a:solidFill>
                  <a:prstClr val="black"/>
                </a:solidFill>
              </a:rPr>
              <a:pPr fontAlgn="base">
                <a:spcBef>
                  <a:spcPct val="0"/>
                </a:spcBef>
                <a:spcAft>
                  <a:spcPct val="0"/>
                </a:spcAft>
              </a:pPr>
              <a:t>8</a:t>
            </a:fld>
            <a:endParaRPr lang="en-US" altLang="ja-JP">
              <a:solidFill>
                <a:prstClr val="black"/>
              </a:solidFill>
            </a:endParaRPr>
          </a:p>
        </p:txBody>
      </p:sp>
      <p:sp>
        <p:nvSpPr>
          <p:cNvPr id="34819" name="Rectangle 7"/>
          <p:cNvSpPr txBox="1">
            <a:spLocks noGrp="1" noChangeArrowheads="1"/>
          </p:cNvSpPr>
          <p:nvPr/>
        </p:nvSpPr>
        <p:spPr bwMode="auto">
          <a:xfrm>
            <a:off x="3815373" y="9371285"/>
            <a:ext cx="2918831" cy="4933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kumimoji="1">
                <a:solidFill>
                  <a:schemeClr val="tx1"/>
                </a:solidFill>
                <a:latin typeface="Calibri" pitchFamily="34" charset="0"/>
                <a:ea typeface="ＭＳ Ｐゴシック" pitchFamily="50" charset="-128"/>
              </a:defRPr>
            </a:lvl1pPr>
            <a:lvl2pPr marL="742950" indent="-285750">
              <a:defRPr kumimoji="1">
                <a:solidFill>
                  <a:schemeClr val="tx1"/>
                </a:solidFill>
                <a:latin typeface="Calibri" pitchFamily="34" charset="0"/>
                <a:ea typeface="ＭＳ Ｐゴシック" pitchFamily="50" charset="-128"/>
              </a:defRPr>
            </a:lvl2pPr>
            <a:lvl3pPr marL="1143000" indent="-228600">
              <a:defRPr kumimoji="1">
                <a:solidFill>
                  <a:schemeClr val="tx1"/>
                </a:solidFill>
                <a:latin typeface="Calibri" pitchFamily="34" charset="0"/>
                <a:ea typeface="ＭＳ Ｐゴシック" pitchFamily="50" charset="-128"/>
              </a:defRPr>
            </a:lvl3pPr>
            <a:lvl4pPr marL="1600200" indent="-228600">
              <a:defRPr kumimoji="1">
                <a:solidFill>
                  <a:schemeClr val="tx1"/>
                </a:solidFill>
                <a:latin typeface="Calibri" pitchFamily="34" charset="0"/>
                <a:ea typeface="ＭＳ Ｐゴシック" pitchFamily="50" charset="-128"/>
              </a:defRPr>
            </a:lvl4pPr>
            <a:lvl5pPr marL="2057400" indent="-228600">
              <a:defRPr kumimoji="1">
                <a:solidFill>
                  <a:schemeClr val="tx1"/>
                </a:solidFill>
                <a:latin typeface="Calibri" pitchFamily="34" charset="0"/>
                <a:ea typeface="ＭＳ Ｐゴシック" pitchFamily="50" charset="-128"/>
              </a:defRPr>
            </a:lvl5pPr>
            <a:lvl6pPr marL="2514600" indent="-228600" fontAlgn="base">
              <a:spcBef>
                <a:spcPct val="0"/>
              </a:spcBef>
              <a:spcAft>
                <a:spcPct val="0"/>
              </a:spcAft>
              <a:defRPr kumimoji="1">
                <a:solidFill>
                  <a:schemeClr val="tx1"/>
                </a:solidFill>
                <a:latin typeface="Calibri" pitchFamily="34" charset="0"/>
                <a:ea typeface="ＭＳ Ｐゴシック" pitchFamily="50" charset="-128"/>
              </a:defRPr>
            </a:lvl6pPr>
            <a:lvl7pPr marL="2971800" indent="-228600" fontAlgn="base">
              <a:spcBef>
                <a:spcPct val="0"/>
              </a:spcBef>
              <a:spcAft>
                <a:spcPct val="0"/>
              </a:spcAft>
              <a:defRPr kumimoji="1">
                <a:solidFill>
                  <a:schemeClr val="tx1"/>
                </a:solidFill>
                <a:latin typeface="Calibri" pitchFamily="34" charset="0"/>
                <a:ea typeface="ＭＳ Ｐゴシック" pitchFamily="50" charset="-128"/>
              </a:defRPr>
            </a:lvl7pPr>
            <a:lvl8pPr marL="3429000" indent="-228600" fontAlgn="base">
              <a:spcBef>
                <a:spcPct val="0"/>
              </a:spcBef>
              <a:spcAft>
                <a:spcPct val="0"/>
              </a:spcAft>
              <a:defRPr kumimoji="1">
                <a:solidFill>
                  <a:schemeClr val="tx1"/>
                </a:solidFill>
                <a:latin typeface="Calibri" pitchFamily="34" charset="0"/>
                <a:ea typeface="ＭＳ Ｐゴシック" pitchFamily="50" charset="-128"/>
              </a:defRPr>
            </a:lvl8pPr>
            <a:lvl9pPr marL="3886200" indent="-228600" fontAlgn="base">
              <a:spcBef>
                <a:spcPct val="0"/>
              </a:spcBef>
              <a:spcAft>
                <a:spcPct val="0"/>
              </a:spcAft>
              <a:defRPr kumimoji="1">
                <a:solidFill>
                  <a:schemeClr val="tx1"/>
                </a:solidFill>
                <a:latin typeface="Calibri" pitchFamily="34" charset="0"/>
                <a:ea typeface="ＭＳ Ｐゴシック" pitchFamily="50" charset="-128"/>
              </a:defRPr>
            </a:lvl9pPr>
          </a:lstStyle>
          <a:p>
            <a:pPr algn="r"/>
            <a:fld id="{3C770168-D746-4CDB-9BD3-929C9595E49C}" type="slidenum">
              <a:rPr lang="en-US" altLang="ja-JP" sz="1200">
                <a:solidFill>
                  <a:prstClr val="black"/>
                </a:solidFill>
              </a:rPr>
              <a:pPr algn="r"/>
              <a:t>8</a:t>
            </a:fld>
            <a:endParaRPr lang="en-US" altLang="ja-JP" sz="1200">
              <a:solidFill>
                <a:prstClr val="black"/>
              </a:solidFill>
            </a:endParaRPr>
          </a:p>
        </p:txBody>
      </p:sp>
      <p:sp>
        <p:nvSpPr>
          <p:cNvPr id="34820" name="Rectangle 2"/>
          <p:cNvSpPr>
            <a:spLocks noGrp="1" noRot="1" noChangeAspect="1" noChangeArrowheads="1" noTextEdit="1"/>
          </p:cNvSpPr>
          <p:nvPr>
            <p:ph type="sldImg"/>
          </p:nvPr>
        </p:nvSpPr>
        <p:spPr bwMode="auto">
          <a:xfrm>
            <a:off x="901700" y="741363"/>
            <a:ext cx="4932363" cy="3698875"/>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4821"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ja-JP" altLang="ja-JP">
              <a:ea typeface="ＭＳ Ｐ明朝" pitchFamily="18" charset="-128"/>
            </a:endParaRPr>
          </a:p>
        </p:txBody>
      </p:sp>
      <p:sp>
        <p:nvSpPr>
          <p:cNvPr id="2" name="ヘッダー プレースホルダー 1"/>
          <p:cNvSpPr>
            <a:spLocks noGrp="1"/>
          </p:cNvSpPr>
          <p:nvPr>
            <p:ph type="hdr" sz="quarter" idx="10"/>
          </p:nvPr>
        </p:nvSpPr>
        <p:spPr/>
        <p:txBody>
          <a:bodyPr/>
          <a:lstStyle/>
          <a:p>
            <a:r>
              <a:rPr lang="ja-JP" altLang="en-US">
                <a:solidFill>
                  <a:prstClr val="black"/>
                </a:solidFill>
                <a:latin typeface="Calibri"/>
                <a:ea typeface="ＭＳ Ｐゴシック"/>
              </a:rPr>
              <a:t>近畿農政局</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kumimoji="1">
                <a:solidFill>
                  <a:schemeClr val="tx1"/>
                </a:solidFill>
                <a:latin typeface="Calibri" pitchFamily="34" charset="0"/>
                <a:ea typeface="ＭＳ Ｐゴシック" pitchFamily="50" charset="-128"/>
              </a:defRPr>
            </a:lvl1pPr>
            <a:lvl2pPr marL="742950" indent="-285750">
              <a:defRPr kumimoji="1">
                <a:solidFill>
                  <a:schemeClr val="tx1"/>
                </a:solidFill>
                <a:latin typeface="Calibri" pitchFamily="34" charset="0"/>
                <a:ea typeface="ＭＳ Ｐゴシック" pitchFamily="50" charset="-128"/>
              </a:defRPr>
            </a:lvl2pPr>
            <a:lvl3pPr marL="1143000" indent="-228600">
              <a:defRPr kumimoji="1">
                <a:solidFill>
                  <a:schemeClr val="tx1"/>
                </a:solidFill>
                <a:latin typeface="Calibri" pitchFamily="34" charset="0"/>
                <a:ea typeface="ＭＳ Ｐゴシック" pitchFamily="50" charset="-128"/>
              </a:defRPr>
            </a:lvl3pPr>
            <a:lvl4pPr marL="1600200" indent="-228600">
              <a:defRPr kumimoji="1">
                <a:solidFill>
                  <a:schemeClr val="tx1"/>
                </a:solidFill>
                <a:latin typeface="Calibri" pitchFamily="34" charset="0"/>
                <a:ea typeface="ＭＳ Ｐゴシック" pitchFamily="50" charset="-128"/>
              </a:defRPr>
            </a:lvl4pPr>
            <a:lvl5pPr marL="2057400" indent="-228600">
              <a:defRPr kumimoji="1">
                <a:solidFill>
                  <a:schemeClr val="tx1"/>
                </a:solidFill>
                <a:latin typeface="Calibri" pitchFamily="34" charset="0"/>
                <a:ea typeface="ＭＳ Ｐゴシック" pitchFamily="50" charset="-128"/>
              </a:defRPr>
            </a:lvl5pPr>
            <a:lvl6pPr marL="2514600" indent="-228600" fontAlgn="base">
              <a:spcBef>
                <a:spcPct val="0"/>
              </a:spcBef>
              <a:spcAft>
                <a:spcPct val="0"/>
              </a:spcAft>
              <a:defRPr kumimoji="1">
                <a:solidFill>
                  <a:schemeClr val="tx1"/>
                </a:solidFill>
                <a:latin typeface="Calibri" pitchFamily="34" charset="0"/>
                <a:ea typeface="ＭＳ Ｐゴシック" pitchFamily="50" charset="-128"/>
              </a:defRPr>
            </a:lvl6pPr>
            <a:lvl7pPr marL="2971800" indent="-228600" fontAlgn="base">
              <a:spcBef>
                <a:spcPct val="0"/>
              </a:spcBef>
              <a:spcAft>
                <a:spcPct val="0"/>
              </a:spcAft>
              <a:defRPr kumimoji="1">
                <a:solidFill>
                  <a:schemeClr val="tx1"/>
                </a:solidFill>
                <a:latin typeface="Calibri" pitchFamily="34" charset="0"/>
                <a:ea typeface="ＭＳ Ｐゴシック" pitchFamily="50" charset="-128"/>
              </a:defRPr>
            </a:lvl7pPr>
            <a:lvl8pPr marL="3429000" indent="-228600" fontAlgn="base">
              <a:spcBef>
                <a:spcPct val="0"/>
              </a:spcBef>
              <a:spcAft>
                <a:spcPct val="0"/>
              </a:spcAft>
              <a:defRPr kumimoji="1">
                <a:solidFill>
                  <a:schemeClr val="tx1"/>
                </a:solidFill>
                <a:latin typeface="Calibri" pitchFamily="34" charset="0"/>
                <a:ea typeface="ＭＳ Ｐゴシック" pitchFamily="50" charset="-128"/>
              </a:defRPr>
            </a:lvl8pPr>
            <a:lvl9pPr marL="3886200" indent="-228600" fontAlgn="base">
              <a:spcBef>
                <a:spcPct val="0"/>
              </a:spcBef>
              <a:spcAft>
                <a:spcPct val="0"/>
              </a:spcAft>
              <a:defRPr kumimoji="1">
                <a:solidFill>
                  <a:schemeClr val="tx1"/>
                </a:solidFill>
                <a:latin typeface="Calibri" pitchFamily="34" charset="0"/>
                <a:ea typeface="ＭＳ Ｐゴシック" pitchFamily="50" charset="-128"/>
              </a:defRPr>
            </a:lvl9pPr>
          </a:lstStyle>
          <a:p>
            <a:pPr fontAlgn="base">
              <a:spcBef>
                <a:spcPct val="0"/>
              </a:spcBef>
              <a:spcAft>
                <a:spcPct val="0"/>
              </a:spcAft>
            </a:pPr>
            <a:fld id="{34A23B6D-214C-4B5B-B1D6-FDC31D7E77B7}" type="slidenum">
              <a:rPr lang="en-US" altLang="ja-JP">
                <a:solidFill>
                  <a:prstClr val="black"/>
                </a:solidFill>
              </a:rPr>
              <a:pPr fontAlgn="base">
                <a:spcBef>
                  <a:spcPct val="0"/>
                </a:spcBef>
                <a:spcAft>
                  <a:spcPct val="0"/>
                </a:spcAft>
              </a:pPr>
              <a:t>9</a:t>
            </a:fld>
            <a:endParaRPr lang="en-US" altLang="ja-JP">
              <a:solidFill>
                <a:prstClr val="black"/>
              </a:solidFill>
            </a:endParaRPr>
          </a:p>
        </p:txBody>
      </p:sp>
      <p:sp>
        <p:nvSpPr>
          <p:cNvPr id="34819" name="Rectangle 7"/>
          <p:cNvSpPr txBox="1">
            <a:spLocks noGrp="1" noChangeArrowheads="1"/>
          </p:cNvSpPr>
          <p:nvPr/>
        </p:nvSpPr>
        <p:spPr bwMode="auto">
          <a:xfrm>
            <a:off x="3815373" y="9371285"/>
            <a:ext cx="2918831" cy="4933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kumimoji="1">
                <a:solidFill>
                  <a:schemeClr val="tx1"/>
                </a:solidFill>
                <a:latin typeface="Calibri" pitchFamily="34" charset="0"/>
                <a:ea typeface="ＭＳ Ｐゴシック" pitchFamily="50" charset="-128"/>
              </a:defRPr>
            </a:lvl1pPr>
            <a:lvl2pPr marL="742950" indent="-285750">
              <a:defRPr kumimoji="1">
                <a:solidFill>
                  <a:schemeClr val="tx1"/>
                </a:solidFill>
                <a:latin typeface="Calibri" pitchFamily="34" charset="0"/>
                <a:ea typeface="ＭＳ Ｐゴシック" pitchFamily="50" charset="-128"/>
              </a:defRPr>
            </a:lvl2pPr>
            <a:lvl3pPr marL="1143000" indent="-228600">
              <a:defRPr kumimoji="1">
                <a:solidFill>
                  <a:schemeClr val="tx1"/>
                </a:solidFill>
                <a:latin typeface="Calibri" pitchFamily="34" charset="0"/>
                <a:ea typeface="ＭＳ Ｐゴシック" pitchFamily="50" charset="-128"/>
              </a:defRPr>
            </a:lvl3pPr>
            <a:lvl4pPr marL="1600200" indent="-228600">
              <a:defRPr kumimoji="1">
                <a:solidFill>
                  <a:schemeClr val="tx1"/>
                </a:solidFill>
                <a:latin typeface="Calibri" pitchFamily="34" charset="0"/>
                <a:ea typeface="ＭＳ Ｐゴシック" pitchFamily="50" charset="-128"/>
              </a:defRPr>
            </a:lvl4pPr>
            <a:lvl5pPr marL="2057400" indent="-228600">
              <a:defRPr kumimoji="1">
                <a:solidFill>
                  <a:schemeClr val="tx1"/>
                </a:solidFill>
                <a:latin typeface="Calibri" pitchFamily="34" charset="0"/>
                <a:ea typeface="ＭＳ Ｐゴシック" pitchFamily="50" charset="-128"/>
              </a:defRPr>
            </a:lvl5pPr>
            <a:lvl6pPr marL="2514600" indent="-228600" fontAlgn="base">
              <a:spcBef>
                <a:spcPct val="0"/>
              </a:spcBef>
              <a:spcAft>
                <a:spcPct val="0"/>
              </a:spcAft>
              <a:defRPr kumimoji="1">
                <a:solidFill>
                  <a:schemeClr val="tx1"/>
                </a:solidFill>
                <a:latin typeface="Calibri" pitchFamily="34" charset="0"/>
                <a:ea typeface="ＭＳ Ｐゴシック" pitchFamily="50" charset="-128"/>
              </a:defRPr>
            </a:lvl6pPr>
            <a:lvl7pPr marL="2971800" indent="-228600" fontAlgn="base">
              <a:spcBef>
                <a:spcPct val="0"/>
              </a:spcBef>
              <a:spcAft>
                <a:spcPct val="0"/>
              </a:spcAft>
              <a:defRPr kumimoji="1">
                <a:solidFill>
                  <a:schemeClr val="tx1"/>
                </a:solidFill>
                <a:latin typeface="Calibri" pitchFamily="34" charset="0"/>
                <a:ea typeface="ＭＳ Ｐゴシック" pitchFamily="50" charset="-128"/>
              </a:defRPr>
            </a:lvl7pPr>
            <a:lvl8pPr marL="3429000" indent="-228600" fontAlgn="base">
              <a:spcBef>
                <a:spcPct val="0"/>
              </a:spcBef>
              <a:spcAft>
                <a:spcPct val="0"/>
              </a:spcAft>
              <a:defRPr kumimoji="1">
                <a:solidFill>
                  <a:schemeClr val="tx1"/>
                </a:solidFill>
                <a:latin typeface="Calibri" pitchFamily="34" charset="0"/>
                <a:ea typeface="ＭＳ Ｐゴシック" pitchFamily="50" charset="-128"/>
              </a:defRPr>
            </a:lvl8pPr>
            <a:lvl9pPr marL="3886200" indent="-228600" fontAlgn="base">
              <a:spcBef>
                <a:spcPct val="0"/>
              </a:spcBef>
              <a:spcAft>
                <a:spcPct val="0"/>
              </a:spcAft>
              <a:defRPr kumimoji="1">
                <a:solidFill>
                  <a:schemeClr val="tx1"/>
                </a:solidFill>
                <a:latin typeface="Calibri" pitchFamily="34" charset="0"/>
                <a:ea typeface="ＭＳ Ｐゴシック" pitchFamily="50" charset="-128"/>
              </a:defRPr>
            </a:lvl9pPr>
          </a:lstStyle>
          <a:p>
            <a:pPr algn="r"/>
            <a:fld id="{3C770168-D746-4CDB-9BD3-929C9595E49C}" type="slidenum">
              <a:rPr lang="en-US" altLang="ja-JP" sz="1200">
                <a:solidFill>
                  <a:prstClr val="black"/>
                </a:solidFill>
              </a:rPr>
              <a:pPr algn="r"/>
              <a:t>9</a:t>
            </a:fld>
            <a:endParaRPr lang="en-US" altLang="ja-JP" sz="1200">
              <a:solidFill>
                <a:prstClr val="black"/>
              </a:solidFill>
            </a:endParaRPr>
          </a:p>
        </p:txBody>
      </p:sp>
      <p:sp>
        <p:nvSpPr>
          <p:cNvPr id="34820" name="Rectangle 2"/>
          <p:cNvSpPr>
            <a:spLocks noGrp="1" noRot="1" noChangeAspect="1" noChangeArrowheads="1" noTextEdit="1"/>
          </p:cNvSpPr>
          <p:nvPr>
            <p:ph type="sldImg"/>
          </p:nvPr>
        </p:nvSpPr>
        <p:spPr bwMode="auto">
          <a:xfrm>
            <a:off x="901700" y="741363"/>
            <a:ext cx="4932363" cy="3698875"/>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4821"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ja-JP" altLang="ja-JP">
              <a:ea typeface="ＭＳ Ｐ明朝" pitchFamily="18" charset="-128"/>
            </a:endParaRPr>
          </a:p>
        </p:txBody>
      </p:sp>
      <p:sp>
        <p:nvSpPr>
          <p:cNvPr id="2" name="ヘッダー プレースホルダー 1"/>
          <p:cNvSpPr>
            <a:spLocks noGrp="1"/>
          </p:cNvSpPr>
          <p:nvPr>
            <p:ph type="hdr" sz="quarter" idx="10"/>
          </p:nvPr>
        </p:nvSpPr>
        <p:spPr/>
        <p:txBody>
          <a:bodyPr/>
          <a:lstStyle/>
          <a:p>
            <a:r>
              <a:rPr lang="ja-JP" altLang="en-US">
                <a:solidFill>
                  <a:prstClr val="black"/>
                </a:solidFill>
                <a:latin typeface="Calibri"/>
                <a:ea typeface="ＭＳ Ｐゴシック"/>
              </a:rPr>
              <a:t>近畿農政局</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noFill/>
        </p:spPr>
        <p:txBody>
          <a:bodyPr/>
          <a:lstStyle/>
          <a:p>
            <a:r>
              <a:rPr lang="ja-JP" altLang="en-US"/>
              <a:t>マスター タイトルの書式設定</a:t>
            </a:r>
            <a:endParaRPr lang="ja-JP" altLang="en-US" dirty="0"/>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ー 3"/>
          <p:cNvSpPr>
            <a:spLocks noGrp="1"/>
          </p:cNvSpPr>
          <p:nvPr>
            <p:ph type="dt" sz="half" idx="10"/>
          </p:nvPr>
        </p:nvSpPr>
        <p:spPr/>
        <p:txBody>
          <a:bodyPr/>
          <a:lstStyle>
            <a:lvl1pPr>
              <a:defRPr/>
            </a:lvl1pPr>
          </a:lstStyle>
          <a:p>
            <a:pPr>
              <a:defRPr/>
            </a:pPr>
            <a:fld id="{D5A33B9A-B5E6-42C6-A93B-0FDE4E3FDF5D}" type="datetime1">
              <a:rPr lang="ja-JP" altLang="en-US" smtClean="0"/>
              <a:t>2023/4/3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r>
              <a:rPr lang="ja-JP" altLang="en-US"/>
              <a:t>②</a:t>
            </a:r>
            <a:r>
              <a:rPr lang="en-US" altLang="ja-JP"/>
              <a:t>-</a:t>
            </a:r>
            <a:fld id="{64C649C1-67EF-4EB8-A180-EEBFA0C0D7A0}" type="slidenum">
              <a:rPr lang="ja-JP" altLang="en-US"/>
              <a:pPr>
                <a:defRPr/>
              </a:pPr>
              <a:t>‹#›</a:t>
            </a:fld>
            <a:endParaRPr lang="ja-JP" altLang="en-US"/>
          </a:p>
        </p:txBody>
      </p:sp>
    </p:spTree>
    <p:extLst>
      <p:ext uri="{BB962C8B-B14F-4D97-AF65-F5344CB8AC3E}">
        <p14:creationId xmlns:p14="http://schemas.microsoft.com/office/powerpoint/2010/main" val="2832298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4"/>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44"/>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88481BBB-B950-43C2-99FF-F79EBB0A0250}" type="datetime1">
              <a:rPr lang="ja-JP" altLang="en-US" smtClean="0"/>
              <a:t>2023/4/3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r>
              <a:rPr lang="ja-JP" altLang="en-US"/>
              <a:t>②</a:t>
            </a:r>
            <a:r>
              <a:rPr lang="en-US" altLang="ja-JP"/>
              <a:t>-</a:t>
            </a:r>
            <a:fld id="{1EF5CDDA-3A84-4AE8-A734-49371E216665}" type="slidenum">
              <a:rPr lang="ja-JP" altLang="en-US"/>
              <a:pPr>
                <a:defRPr/>
              </a:pPr>
              <a:t>‹#›</a:t>
            </a:fld>
            <a:endParaRPr lang="ja-JP" altLang="en-US"/>
          </a:p>
        </p:txBody>
      </p:sp>
    </p:spTree>
    <p:extLst>
      <p:ext uri="{BB962C8B-B14F-4D97-AF65-F5344CB8AC3E}">
        <p14:creationId xmlns:p14="http://schemas.microsoft.com/office/powerpoint/2010/main" val="3735645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ja-JP" altLang="en-US" dirty="0"/>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ー 3"/>
          <p:cNvSpPr>
            <a:spLocks noGrp="1"/>
          </p:cNvSpPr>
          <p:nvPr>
            <p:ph type="dt" sz="half" idx="10"/>
          </p:nvPr>
        </p:nvSpPr>
        <p:spPr/>
        <p:txBody>
          <a:bodyPr/>
          <a:lstStyle>
            <a:lvl1pPr>
              <a:defRPr/>
            </a:lvl1pPr>
          </a:lstStyle>
          <a:p>
            <a:pPr>
              <a:defRPr/>
            </a:pPr>
            <a:fld id="{BB869B03-981C-4275-AE80-3E9F847C8FA3}" type="datetime1">
              <a:rPr lang="ja-JP" altLang="en-US" smtClean="0"/>
              <a:t>2023/4/3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r>
              <a:rPr lang="ja-JP" altLang="en-US"/>
              <a:t>②</a:t>
            </a:r>
            <a:r>
              <a:rPr lang="en-US" altLang="ja-JP"/>
              <a:t>-</a:t>
            </a:r>
            <a:fld id="{1F7F25E4-CE33-4F31-92DB-35A5E1311F90}" type="slidenum">
              <a:rPr lang="ja-JP" altLang="en-US"/>
              <a:pPr>
                <a:defRPr/>
              </a:pPr>
              <a:t>‹#›</a:t>
            </a:fld>
            <a:endParaRPr lang="ja-JP" altLang="en-US"/>
          </a:p>
        </p:txBody>
      </p:sp>
    </p:spTree>
    <p:extLst>
      <p:ext uri="{BB962C8B-B14F-4D97-AF65-F5344CB8AC3E}">
        <p14:creationId xmlns:p14="http://schemas.microsoft.com/office/powerpoint/2010/main" val="32594290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251520" y="1124744"/>
            <a:ext cx="4244280" cy="532859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コンテンツ プレースホルダー 3"/>
          <p:cNvSpPr>
            <a:spLocks noGrp="1"/>
          </p:cNvSpPr>
          <p:nvPr>
            <p:ph sz="half" idx="2"/>
          </p:nvPr>
        </p:nvSpPr>
        <p:spPr>
          <a:xfrm>
            <a:off x="4648200" y="1124744"/>
            <a:ext cx="4244280" cy="532859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10" name="コンテンツ プレースホルダー 12"/>
          <p:cNvSpPr>
            <a:spLocks noGrp="1"/>
          </p:cNvSpPr>
          <p:nvPr>
            <p:ph sz="quarter" idx="13"/>
          </p:nvPr>
        </p:nvSpPr>
        <p:spPr>
          <a:xfrm>
            <a:off x="7524329" y="1"/>
            <a:ext cx="1619672" cy="188640"/>
          </a:xfrm>
        </p:spPr>
        <p:txBody>
          <a:bodyPr>
            <a:noAutofit/>
          </a:bodyPr>
          <a:lstStyle>
            <a:lvl1pPr marL="0" indent="0">
              <a:buNone/>
              <a:defRPr sz="1050"/>
            </a:lvl1pPr>
          </a:lstStyle>
          <a:p>
            <a:pPr lvl="0"/>
            <a:r>
              <a:rPr lang="ja-JP" altLang="en-US" dirty="0"/>
              <a:t>マスタ テキストの書式設定</a:t>
            </a:r>
          </a:p>
        </p:txBody>
      </p:sp>
      <p:sp>
        <p:nvSpPr>
          <p:cNvPr id="6" name="日付プレースホルダー 3"/>
          <p:cNvSpPr>
            <a:spLocks noGrp="1"/>
          </p:cNvSpPr>
          <p:nvPr>
            <p:ph type="dt" sz="half" idx="14"/>
          </p:nvPr>
        </p:nvSpPr>
        <p:spPr/>
        <p:txBody>
          <a:bodyPr/>
          <a:lstStyle>
            <a:lvl1pPr>
              <a:defRPr/>
            </a:lvl1pPr>
          </a:lstStyle>
          <a:p>
            <a:pPr>
              <a:defRPr/>
            </a:pPr>
            <a:fld id="{7DF7D794-B26A-49C2-B996-4CE1F497B2B8}" type="datetime1">
              <a:rPr lang="ja-JP" altLang="en-US" smtClean="0"/>
              <a:t>2023/4/3</a:t>
            </a:fld>
            <a:endParaRPr lang="ja-JP" altLang="en-US"/>
          </a:p>
        </p:txBody>
      </p:sp>
      <p:sp>
        <p:nvSpPr>
          <p:cNvPr id="7" name="フッター プレースホルダー 4"/>
          <p:cNvSpPr>
            <a:spLocks noGrp="1"/>
          </p:cNvSpPr>
          <p:nvPr>
            <p:ph type="ftr" sz="quarter" idx="15"/>
          </p:nvPr>
        </p:nvSpPr>
        <p:spPr/>
        <p:txBody>
          <a:bodyPr/>
          <a:lstStyle>
            <a:lvl1pPr>
              <a:defRPr/>
            </a:lvl1pPr>
          </a:lstStyle>
          <a:p>
            <a:pPr>
              <a:defRPr/>
            </a:pPr>
            <a:endParaRPr lang="ja-JP" altLang="en-US"/>
          </a:p>
        </p:txBody>
      </p:sp>
      <p:sp>
        <p:nvSpPr>
          <p:cNvPr id="8" name="スライド番号プレースホルダー 5"/>
          <p:cNvSpPr>
            <a:spLocks noGrp="1"/>
          </p:cNvSpPr>
          <p:nvPr>
            <p:ph type="sldNum" sz="quarter" idx="16"/>
          </p:nvPr>
        </p:nvSpPr>
        <p:spPr/>
        <p:txBody>
          <a:bodyPr/>
          <a:lstStyle>
            <a:lvl1pPr>
              <a:defRPr/>
            </a:lvl1pPr>
          </a:lstStyle>
          <a:p>
            <a:pPr>
              <a:defRPr/>
            </a:pPr>
            <a:r>
              <a:rPr lang="ja-JP" altLang="en-US"/>
              <a:t>②</a:t>
            </a:r>
            <a:r>
              <a:rPr lang="en-US" altLang="ja-JP"/>
              <a:t>-</a:t>
            </a:r>
            <a:fld id="{0CB22763-D6F4-4FA1-A91E-D18584E24F3B}" type="slidenum">
              <a:rPr lang="ja-JP" altLang="en-US"/>
              <a:pPr>
                <a:defRPr/>
              </a:pPr>
              <a:t>‹#›</a:t>
            </a:fld>
            <a:endParaRPr lang="ja-JP" altLang="en-US"/>
          </a:p>
        </p:txBody>
      </p:sp>
    </p:spTree>
    <p:extLst>
      <p:ext uri="{BB962C8B-B14F-4D97-AF65-F5344CB8AC3E}">
        <p14:creationId xmlns:p14="http://schemas.microsoft.com/office/powerpoint/2010/main" val="32897772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251520" y="1124750"/>
            <a:ext cx="4245868" cy="64807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251520" y="1772816"/>
            <a:ext cx="4245868" cy="468052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5" name="テキスト プレースホルダー 4"/>
          <p:cNvSpPr>
            <a:spLocks noGrp="1"/>
          </p:cNvSpPr>
          <p:nvPr>
            <p:ph type="body" sz="quarter" idx="3"/>
          </p:nvPr>
        </p:nvSpPr>
        <p:spPr>
          <a:xfrm>
            <a:off x="4644008" y="1124744"/>
            <a:ext cx="42484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8" y="1772816"/>
            <a:ext cx="4247455" cy="468052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7" name="日付プレースホルダー 3"/>
          <p:cNvSpPr>
            <a:spLocks noGrp="1"/>
          </p:cNvSpPr>
          <p:nvPr>
            <p:ph type="dt" sz="half" idx="10"/>
          </p:nvPr>
        </p:nvSpPr>
        <p:spPr/>
        <p:txBody>
          <a:bodyPr/>
          <a:lstStyle>
            <a:lvl1pPr>
              <a:defRPr/>
            </a:lvl1pPr>
          </a:lstStyle>
          <a:p>
            <a:pPr>
              <a:defRPr/>
            </a:pPr>
            <a:fld id="{33452A0C-5C22-40B9-9E81-BD8EB10183BC}" type="datetime1">
              <a:rPr lang="ja-JP" altLang="en-US" smtClean="0"/>
              <a:t>2023/4/3</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r>
              <a:rPr lang="ja-JP" altLang="en-US"/>
              <a:t>②</a:t>
            </a:r>
            <a:r>
              <a:rPr lang="en-US" altLang="ja-JP"/>
              <a:t>-</a:t>
            </a:r>
            <a:fld id="{4CA949BA-67C2-41BF-963C-5467B8FB6FCD}" type="slidenum">
              <a:rPr lang="ja-JP" altLang="en-US"/>
              <a:pPr>
                <a:defRPr/>
              </a:pPr>
              <a:t>‹#›</a:t>
            </a:fld>
            <a:endParaRPr lang="ja-JP" altLang="en-US"/>
          </a:p>
        </p:txBody>
      </p:sp>
    </p:spTree>
    <p:extLst>
      <p:ext uri="{BB962C8B-B14F-4D97-AF65-F5344CB8AC3E}">
        <p14:creationId xmlns:p14="http://schemas.microsoft.com/office/powerpoint/2010/main" val="10586502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2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250825" y="188919"/>
            <a:ext cx="8642350" cy="719137"/>
          </a:xfrm>
        </p:spPr>
        <p:txBody>
          <a:bodyPr/>
          <a:lstStyle/>
          <a:p>
            <a:r>
              <a:rPr lang="ja-JP" altLang="en-US"/>
              <a:t>マスタ タイトルの書式設定</a:t>
            </a:r>
          </a:p>
        </p:txBody>
      </p:sp>
      <p:sp>
        <p:nvSpPr>
          <p:cNvPr id="3" name="コンテンツ プレースホルダ 2"/>
          <p:cNvSpPr>
            <a:spLocks noGrp="1"/>
          </p:cNvSpPr>
          <p:nvPr>
            <p:ph idx="1"/>
          </p:nvPr>
        </p:nvSpPr>
        <p:spPr>
          <a:xfrm>
            <a:off x="250825" y="981075"/>
            <a:ext cx="8642350" cy="554355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F1EE0E9E-E443-4273-9716-B59F714A3401}" type="datetime1">
              <a:rPr lang="ja-JP" altLang="en-US" smtClean="0"/>
              <a:t>2023/4/3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r>
              <a:rPr lang="ja-JP" altLang="en-US"/>
              <a:t>②</a:t>
            </a:r>
            <a:r>
              <a:rPr lang="en-US" altLang="ja-JP"/>
              <a:t>-</a:t>
            </a:r>
            <a:fld id="{988343F8-7D44-42DD-A458-6B5DE9A5F133}" type="slidenum">
              <a:rPr lang="ja-JP" altLang="en-US"/>
              <a:pPr>
                <a:defRPr/>
              </a:pPr>
              <a:t>‹#›</a:t>
            </a:fld>
            <a:endParaRPr lang="ja-JP" altLang="en-US"/>
          </a:p>
        </p:txBody>
      </p:sp>
    </p:spTree>
    <p:extLst>
      <p:ext uri="{BB962C8B-B14F-4D97-AF65-F5344CB8AC3E}">
        <p14:creationId xmlns:p14="http://schemas.microsoft.com/office/powerpoint/2010/main" val="7717018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250825" y="188919"/>
            <a:ext cx="8642350" cy="719137"/>
          </a:xfrm>
        </p:spPr>
        <p:txBody>
          <a:bodyPr/>
          <a:lstStyle/>
          <a:p>
            <a:r>
              <a:rPr lang="ja-JP" altLang="en-US"/>
              <a:t>マスター タイトルの書式設定</a:t>
            </a:r>
          </a:p>
        </p:txBody>
      </p:sp>
      <p:sp>
        <p:nvSpPr>
          <p:cNvPr id="3" name="表プレースホルダー 2"/>
          <p:cNvSpPr>
            <a:spLocks noGrp="1"/>
          </p:cNvSpPr>
          <p:nvPr>
            <p:ph type="tbl" idx="1"/>
          </p:nvPr>
        </p:nvSpPr>
        <p:spPr>
          <a:xfrm>
            <a:off x="250825" y="981075"/>
            <a:ext cx="8642350" cy="5543550"/>
          </a:xfrm>
        </p:spPr>
        <p:txBody>
          <a:bodyPr/>
          <a:lstStyle/>
          <a:p>
            <a:pPr lvl="0"/>
            <a:endParaRPr lang="ja-JP" altLang="en-US" noProof="0"/>
          </a:p>
        </p:txBody>
      </p:sp>
      <p:sp>
        <p:nvSpPr>
          <p:cNvPr id="4" name="日付プレースホルダー 3"/>
          <p:cNvSpPr>
            <a:spLocks noGrp="1"/>
          </p:cNvSpPr>
          <p:nvPr>
            <p:ph type="dt" sz="half" idx="10"/>
          </p:nvPr>
        </p:nvSpPr>
        <p:spPr/>
        <p:txBody>
          <a:bodyPr/>
          <a:lstStyle>
            <a:lvl1pPr>
              <a:defRPr/>
            </a:lvl1pPr>
          </a:lstStyle>
          <a:p>
            <a:pPr>
              <a:defRPr/>
            </a:pPr>
            <a:fld id="{3735A991-0546-4B85-A6F3-A912F22919AF}" type="datetime1">
              <a:rPr lang="ja-JP" altLang="en-US" smtClean="0"/>
              <a:t>2023/4/3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r>
              <a:rPr lang="ja-JP" altLang="en-US"/>
              <a:t>②</a:t>
            </a:r>
            <a:r>
              <a:rPr lang="en-US" altLang="ja-JP"/>
              <a:t>-</a:t>
            </a:r>
            <a:fld id="{CCF1EF1D-964F-4A5E-98BB-5BC6B8ECAFFB}" type="slidenum">
              <a:rPr lang="ja-JP" altLang="en-US"/>
              <a:pPr>
                <a:defRPr/>
              </a:pPr>
              <a:t>‹#›</a:t>
            </a:fld>
            <a:endParaRPr lang="ja-JP" altLang="en-US"/>
          </a:p>
        </p:txBody>
      </p:sp>
    </p:spTree>
    <p:extLst>
      <p:ext uri="{BB962C8B-B14F-4D97-AF65-F5344CB8AC3E}">
        <p14:creationId xmlns:p14="http://schemas.microsoft.com/office/powerpoint/2010/main" val="2160302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sz="4000"/>
            </a:lvl1pPr>
          </a:lstStyle>
          <a:p>
            <a:r>
              <a:rPr kumimoji="1" lang="ja-JP" altLang="en-US" dirty="0"/>
              <a:t>マスタ タイトルの書式設定</a:t>
            </a:r>
          </a:p>
        </p:txBody>
      </p:sp>
      <p:sp>
        <p:nvSpPr>
          <p:cNvPr id="3" name="日付プレースホルダ 2"/>
          <p:cNvSpPr>
            <a:spLocks noGrp="1"/>
          </p:cNvSpPr>
          <p:nvPr>
            <p:ph type="dt" sz="half" idx="10"/>
          </p:nvPr>
        </p:nvSpPr>
        <p:spPr/>
        <p:txBody>
          <a:bodyPr/>
          <a:lstStyle/>
          <a:p>
            <a:pPr>
              <a:defRPr/>
            </a:pPr>
            <a:fld id="{129C86C1-56FC-4FE1-B7BC-2E0A1C871DEC}" type="datetime1">
              <a:rPr lang="ja-JP" altLang="en-US" smtClean="0">
                <a:solidFill>
                  <a:prstClr val="black">
                    <a:tint val="75000"/>
                  </a:prstClr>
                </a:solidFill>
              </a:rPr>
              <a:t>2023/4/3</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pPr>
              <a:defRPr/>
            </a:pPr>
            <a:r>
              <a:rPr lang="ja-JP" altLang="en-US">
                <a:solidFill>
                  <a:prstClr val="black">
                    <a:tint val="75000"/>
                  </a:prstClr>
                </a:solidFill>
              </a:rPr>
              <a:t>①</a:t>
            </a:r>
            <a:r>
              <a:rPr lang="en-US" altLang="ja-JP">
                <a:solidFill>
                  <a:prstClr val="black">
                    <a:tint val="75000"/>
                  </a:prstClr>
                </a:solidFill>
              </a:rPr>
              <a:t>-</a:t>
            </a:r>
            <a:fld id="{DB19246A-DDAE-47A9-9EBF-04AB338D0788}" type="slidenum">
              <a:rPr lang="ja-JP" altLang="en-US" smtClean="0">
                <a:solidFill>
                  <a:prstClr val="black">
                    <a:tint val="75000"/>
                  </a:prstClr>
                </a:solidFill>
              </a:rPr>
              <a:pPr>
                <a:defRPr/>
              </a:pPr>
              <a:t>‹#›</a:t>
            </a:fld>
            <a:endParaRPr lang="ja-JP" altLang="en-US" dirty="0">
              <a:solidFill>
                <a:prstClr val="black">
                  <a:tint val="75000"/>
                </a:prstClr>
              </a:solidFill>
            </a:endParaRPr>
          </a:p>
        </p:txBody>
      </p:sp>
      <p:sp>
        <p:nvSpPr>
          <p:cNvPr id="6" name="正方形/長方形 5"/>
          <p:cNvSpPr/>
          <p:nvPr userDrawn="1"/>
        </p:nvSpPr>
        <p:spPr>
          <a:xfrm>
            <a:off x="0" y="0"/>
            <a:ext cx="9144000" cy="1142984"/>
          </a:xfrm>
          <a:prstGeom prst="rect">
            <a:avLst/>
          </a:prstGeom>
          <a:gradFill flip="none" rotWithShape="1">
            <a:gsLst>
              <a:gs pos="20000">
                <a:schemeClr val="bg1"/>
              </a:gs>
              <a:gs pos="80000">
                <a:schemeClr val="accent5">
                  <a:lumMod val="40000"/>
                  <a:lumOff val="60000"/>
                </a:schemeClr>
              </a:gs>
            </a:gsLst>
            <a:path path="rect">
              <a:fillToRect l="100000" b="100000"/>
            </a:path>
            <a:tileRect t="-100000" r="-100000"/>
          </a:gra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endParaRPr lang="ja-JP" altLang="en-US" sz="3200" b="1" dirty="0">
              <a:solidFill>
                <a:schemeClr val="tx1"/>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5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187625" y="116633"/>
            <a:ext cx="7956376" cy="647129"/>
          </a:xfrm>
          <a:noFill/>
        </p:spPr>
        <p:txBody>
          <a:bodyPr/>
          <a:lstStyle>
            <a:lvl1pPr>
              <a:defRPr sz="4000"/>
            </a:lvl1pPr>
          </a:lstStyle>
          <a:p>
            <a:r>
              <a:rPr lang="ja-JP" altLang="en-US" dirty="0"/>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ー 3"/>
          <p:cNvSpPr>
            <a:spLocks noGrp="1"/>
          </p:cNvSpPr>
          <p:nvPr>
            <p:ph type="dt" sz="half" idx="10"/>
          </p:nvPr>
        </p:nvSpPr>
        <p:spPr/>
        <p:txBody>
          <a:bodyPr/>
          <a:lstStyle>
            <a:lvl1pPr>
              <a:defRPr/>
            </a:lvl1pPr>
          </a:lstStyle>
          <a:p>
            <a:pPr>
              <a:defRPr/>
            </a:pPr>
            <a:fld id="{5B537C62-C544-4BB1-8BFD-4179CFEF5439}" type="datetime1">
              <a:rPr lang="ja-JP" altLang="en-US" smtClean="0"/>
              <a:t>2023/4/3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r>
              <a:rPr lang="ja-JP" altLang="en-US"/>
              <a:t>②</a:t>
            </a:r>
            <a:r>
              <a:rPr lang="en-US" altLang="ja-JP"/>
              <a:t>-</a:t>
            </a:r>
            <a:fld id="{64C649C1-67EF-4EB8-A180-EEBFA0C0D7A0}" type="slidenum">
              <a:rPr lang="ja-JP" altLang="en-US"/>
              <a:pPr>
                <a:defRPr/>
              </a:pPr>
              <a:t>‹#›</a:t>
            </a:fld>
            <a:endParaRPr lang="ja-JP" altLang="en-US"/>
          </a:p>
        </p:txBody>
      </p:sp>
    </p:spTree>
    <p:extLst>
      <p:ext uri="{BB962C8B-B14F-4D97-AF65-F5344CB8AC3E}">
        <p14:creationId xmlns:p14="http://schemas.microsoft.com/office/powerpoint/2010/main" val="2897042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2269773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99159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6"/>
            <a:ext cx="7772400" cy="1362075"/>
          </a:xfrm>
        </p:spPr>
        <p:txBody>
          <a:bodyPr anchor="t"/>
          <a:lstStyle>
            <a:lvl1pPr algn="l">
              <a:defRPr sz="4000" b="1" cap="all"/>
            </a:lvl1pPr>
          </a:lstStyle>
          <a:p>
            <a:r>
              <a:rPr lang="ja-JP" altLang="en-US"/>
              <a:t>マスター タイトルの書式設定</a:t>
            </a:r>
            <a:endParaRPr lang="ja-JP" altLang="en-US" dirty="0"/>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9BDF4B6D-8B6A-4826-9B88-01DBBD023D3C}" type="datetime1">
              <a:rPr lang="ja-JP" altLang="en-US" smtClean="0"/>
              <a:t>2023/4/3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r>
              <a:rPr lang="ja-JP" altLang="en-US"/>
              <a:t>②</a:t>
            </a:r>
            <a:r>
              <a:rPr lang="en-US" altLang="ja-JP"/>
              <a:t>-</a:t>
            </a:r>
            <a:fld id="{F1CCA106-9426-46FF-BD63-82EC19E76406}" type="slidenum">
              <a:rPr lang="ja-JP" altLang="en-US"/>
              <a:pPr>
                <a:defRPr/>
              </a:pPr>
              <a:t>‹#›</a:t>
            </a:fld>
            <a:endParaRPr lang="ja-JP" altLang="en-US"/>
          </a:p>
        </p:txBody>
      </p:sp>
    </p:spTree>
    <p:extLst>
      <p:ext uri="{BB962C8B-B14F-4D97-AF65-F5344CB8AC3E}">
        <p14:creationId xmlns:p14="http://schemas.microsoft.com/office/powerpoint/2010/main" val="8449297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0363445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42913" y="1541463"/>
            <a:ext cx="4068762" cy="43100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64075" y="1541463"/>
            <a:ext cx="4070350" cy="43100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918061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525058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288831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61108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3"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24670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02059790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4661848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6"/>
            <a:ext cx="22860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6"/>
            <a:ext cx="6705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45777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251520" y="1124744"/>
            <a:ext cx="4244280" cy="532859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コンテンツ プレースホルダー 3"/>
          <p:cNvSpPr>
            <a:spLocks noGrp="1"/>
          </p:cNvSpPr>
          <p:nvPr>
            <p:ph sz="half" idx="2"/>
          </p:nvPr>
        </p:nvSpPr>
        <p:spPr>
          <a:xfrm>
            <a:off x="4648200" y="1124744"/>
            <a:ext cx="4244280" cy="532859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5" name="日付プレースホルダー 3"/>
          <p:cNvSpPr>
            <a:spLocks noGrp="1"/>
          </p:cNvSpPr>
          <p:nvPr>
            <p:ph type="dt" sz="half" idx="10"/>
          </p:nvPr>
        </p:nvSpPr>
        <p:spPr/>
        <p:txBody>
          <a:bodyPr/>
          <a:lstStyle>
            <a:lvl1pPr>
              <a:defRPr/>
            </a:lvl1pPr>
          </a:lstStyle>
          <a:p>
            <a:pPr>
              <a:defRPr/>
            </a:pPr>
            <a:fld id="{1CEA1675-FE3E-4C84-AC0A-638E70EB32AF}" type="datetime1">
              <a:rPr lang="ja-JP" altLang="en-US" smtClean="0"/>
              <a:t>2023/4/3</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r>
              <a:rPr lang="ja-JP" altLang="en-US"/>
              <a:t>②</a:t>
            </a:r>
            <a:r>
              <a:rPr lang="en-US" altLang="ja-JP"/>
              <a:t>-</a:t>
            </a:r>
            <a:fld id="{5338E9D1-D2EA-411C-B7AD-A1CBD3210CFD}" type="slidenum">
              <a:rPr lang="ja-JP" altLang="en-US"/>
              <a:pPr>
                <a:defRPr/>
              </a:pPr>
              <a:t>‹#›</a:t>
            </a:fld>
            <a:endParaRPr lang="ja-JP" altLang="en-US"/>
          </a:p>
        </p:txBody>
      </p:sp>
    </p:spTree>
    <p:extLst>
      <p:ext uri="{BB962C8B-B14F-4D97-AF65-F5344CB8AC3E}">
        <p14:creationId xmlns:p14="http://schemas.microsoft.com/office/powerpoint/2010/main" val="994052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251520" y="1124750"/>
            <a:ext cx="4245868" cy="64807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251520" y="1772816"/>
            <a:ext cx="4245868" cy="468052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5" name="テキスト プレースホルダー 4"/>
          <p:cNvSpPr>
            <a:spLocks noGrp="1"/>
          </p:cNvSpPr>
          <p:nvPr>
            <p:ph type="body" sz="quarter" idx="3"/>
          </p:nvPr>
        </p:nvSpPr>
        <p:spPr>
          <a:xfrm>
            <a:off x="4644008" y="1124744"/>
            <a:ext cx="42484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8" y="1772816"/>
            <a:ext cx="4247455" cy="468052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7" name="日付プレースホルダー 3"/>
          <p:cNvSpPr>
            <a:spLocks noGrp="1"/>
          </p:cNvSpPr>
          <p:nvPr>
            <p:ph type="dt" sz="half" idx="10"/>
          </p:nvPr>
        </p:nvSpPr>
        <p:spPr/>
        <p:txBody>
          <a:bodyPr/>
          <a:lstStyle>
            <a:lvl1pPr>
              <a:defRPr/>
            </a:lvl1pPr>
          </a:lstStyle>
          <a:p>
            <a:pPr>
              <a:defRPr/>
            </a:pPr>
            <a:fld id="{AFC76909-00DA-4635-9E9C-22440EAD3138}" type="datetime1">
              <a:rPr lang="ja-JP" altLang="en-US" smtClean="0"/>
              <a:t>2023/4/3</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r>
              <a:rPr lang="ja-JP" altLang="en-US"/>
              <a:t>②</a:t>
            </a:r>
            <a:r>
              <a:rPr lang="en-US" altLang="ja-JP"/>
              <a:t>-</a:t>
            </a:r>
            <a:fld id="{DA70FE31-F70B-47A5-B076-98FE93CA6A51}" type="slidenum">
              <a:rPr lang="ja-JP" altLang="en-US"/>
              <a:pPr>
                <a:defRPr/>
              </a:pPr>
              <a:t>‹#›</a:t>
            </a:fld>
            <a:endParaRPr lang="ja-JP" altLang="en-US"/>
          </a:p>
        </p:txBody>
      </p:sp>
    </p:spTree>
    <p:extLst>
      <p:ext uri="{BB962C8B-B14F-4D97-AF65-F5344CB8AC3E}">
        <p14:creationId xmlns:p14="http://schemas.microsoft.com/office/powerpoint/2010/main" val="3263279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1440000" y="72000"/>
            <a:ext cx="8100392" cy="720080"/>
          </a:xfrm>
        </p:spPr>
        <p:txBody>
          <a:bodyPr lIns="0" tIns="0" rIns="0" bIns="0" anchor="ctr" anchorCtr="0"/>
          <a:lstStyle>
            <a:lvl1pPr>
              <a:defRPr sz="3600"/>
            </a:lvl1pPr>
          </a:lstStyle>
          <a:p>
            <a:r>
              <a:rPr lang="ja-JP" altLang="en-US" dirty="0"/>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CA413A00-D55C-4E57-8C13-792502BBD1C1}" type="datetime1">
              <a:rPr lang="ja-JP" altLang="en-US" smtClean="0"/>
              <a:t>2023/4/3</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8859C5CB-BFD4-4E8B-80D4-08AC087C1687}" type="slidenum">
              <a:rPr lang="ja-JP" altLang="en-US" smtClean="0"/>
              <a:pPr>
                <a:defRPr/>
              </a:pPr>
              <a:t>‹#›</a:t>
            </a:fld>
            <a:endParaRPr lang="ja-JP" altLang="en-US" dirty="0"/>
          </a:p>
        </p:txBody>
      </p:sp>
    </p:spTree>
    <p:extLst>
      <p:ext uri="{BB962C8B-B14F-4D97-AF65-F5344CB8AC3E}">
        <p14:creationId xmlns:p14="http://schemas.microsoft.com/office/powerpoint/2010/main" val="1867548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328DB194-DEE2-4663-B1D3-38DEADBAFB99}" type="datetime1">
              <a:rPr lang="ja-JP" altLang="en-US" smtClean="0"/>
              <a:t>2023/4/3</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r>
              <a:rPr lang="ja-JP" altLang="en-US"/>
              <a:t>②</a:t>
            </a:r>
            <a:r>
              <a:rPr lang="en-US" altLang="ja-JP"/>
              <a:t>-</a:t>
            </a:r>
            <a:fld id="{48F6B0F5-DBAC-47C2-BE58-817F887DF1EC}" type="slidenum">
              <a:rPr lang="ja-JP" altLang="en-US"/>
              <a:pPr>
                <a:defRPr/>
              </a:pPr>
              <a:t>‹#›</a:t>
            </a:fld>
            <a:endParaRPr lang="ja-JP" altLang="en-US"/>
          </a:p>
        </p:txBody>
      </p:sp>
    </p:spTree>
    <p:extLst>
      <p:ext uri="{BB962C8B-B14F-4D97-AF65-F5344CB8AC3E}">
        <p14:creationId xmlns:p14="http://schemas.microsoft.com/office/powerpoint/2010/main" val="3221801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3"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3"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AED1D452-8FC7-4735-85E0-02C03FF778C6}" type="datetime1">
              <a:rPr lang="ja-JP" altLang="en-US" smtClean="0"/>
              <a:t>2023/4/3</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r>
              <a:rPr lang="ja-JP" altLang="en-US"/>
              <a:t>②</a:t>
            </a:r>
            <a:r>
              <a:rPr lang="en-US" altLang="ja-JP"/>
              <a:t>-</a:t>
            </a:r>
            <a:fld id="{83C60812-D9B3-415E-A09C-CA97F3483F6C}" type="slidenum">
              <a:rPr lang="ja-JP" altLang="en-US"/>
              <a:pPr>
                <a:defRPr/>
              </a:pPr>
              <a:t>‹#›</a:t>
            </a:fld>
            <a:endParaRPr lang="ja-JP" altLang="en-US"/>
          </a:p>
        </p:txBody>
      </p:sp>
    </p:spTree>
    <p:extLst>
      <p:ext uri="{BB962C8B-B14F-4D97-AF65-F5344CB8AC3E}">
        <p14:creationId xmlns:p14="http://schemas.microsoft.com/office/powerpoint/2010/main" val="3441143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アイコンをクリックして図を追加</a:t>
            </a: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4975DCE5-5B3C-431B-9D6A-C4FB050169A6}" type="datetime1">
              <a:rPr lang="ja-JP" altLang="en-US" smtClean="0"/>
              <a:t>2023/4/3</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r>
              <a:rPr lang="ja-JP" altLang="en-US"/>
              <a:t>②</a:t>
            </a:r>
            <a:r>
              <a:rPr lang="en-US" altLang="ja-JP"/>
              <a:t>-</a:t>
            </a:r>
            <a:fld id="{49A894C1-E35C-4B3E-A756-172D2A3FE959}" type="slidenum">
              <a:rPr lang="ja-JP" altLang="en-US"/>
              <a:pPr>
                <a:defRPr/>
              </a:pPr>
              <a:t>‹#›</a:t>
            </a:fld>
            <a:endParaRPr lang="ja-JP" altLang="en-US"/>
          </a:p>
        </p:txBody>
      </p:sp>
    </p:spTree>
    <p:extLst>
      <p:ext uri="{BB962C8B-B14F-4D97-AF65-F5344CB8AC3E}">
        <p14:creationId xmlns:p14="http://schemas.microsoft.com/office/powerpoint/2010/main" val="1442290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8544B58C-2B55-495A-BB34-41275EAD4C9F}" type="datetime1">
              <a:rPr lang="ja-JP" altLang="en-US" smtClean="0"/>
              <a:t>2023/4/3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r>
              <a:rPr lang="ja-JP" altLang="en-US"/>
              <a:t>②</a:t>
            </a:r>
            <a:r>
              <a:rPr lang="en-US" altLang="ja-JP"/>
              <a:t>-</a:t>
            </a:r>
            <a:fld id="{A6FF81F4-7002-4F99-9089-B81643D83850}" type="slidenum">
              <a:rPr lang="ja-JP" altLang="en-US"/>
              <a:pPr>
                <a:defRPr/>
              </a:pPr>
              <a:t>‹#›</a:t>
            </a:fld>
            <a:endParaRPr lang="ja-JP" altLang="en-US"/>
          </a:p>
        </p:txBody>
      </p:sp>
    </p:spTree>
    <p:extLst>
      <p:ext uri="{BB962C8B-B14F-4D97-AF65-F5344CB8AC3E}">
        <p14:creationId xmlns:p14="http://schemas.microsoft.com/office/powerpoint/2010/main" val="223871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正方形/長方形 6"/>
          <p:cNvSpPr/>
          <p:nvPr userDrawn="1"/>
        </p:nvSpPr>
        <p:spPr>
          <a:xfrm>
            <a:off x="0" y="0"/>
            <a:ext cx="9144000" cy="740620"/>
          </a:xfrm>
          <a:prstGeom prst="rect">
            <a:avLst/>
          </a:prstGeom>
          <a:gradFill flip="none" rotWithShape="1">
            <a:gsLst>
              <a:gs pos="20000">
                <a:schemeClr val="bg1">
                  <a:lumMod val="0"/>
                  <a:lumOff val="100000"/>
                </a:schemeClr>
              </a:gs>
              <a:gs pos="80000">
                <a:srgbClr val="B4EBFA">
                  <a:lumMod val="70000"/>
                  <a:lumOff val="30000"/>
                </a:srgbClr>
              </a:gs>
            </a:gsLst>
            <a:path path="rect">
              <a:fillToRect l="100000" b="100000"/>
            </a:path>
            <a:tileRect t="-100000" r="-100000"/>
          </a:gra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endParaRPr kumimoji="1" lang="ja-JP" altLang="en-US" sz="3200" b="1" dirty="0">
              <a:solidFill>
                <a:schemeClr val="tx1"/>
              </a:solidFill>
            </a:endParaRPr>
          </a:p>
        </p:txBody>
      </p:sp>
      <p:sp>
        <p:nvSpPr>
          <p:cNvPr id="1026" name="タイトル プレースホルダー 1"/>
          <p:cNvSpPr>
            <a:spLocks noGrp="1"/>
          </p:cNvSpPr>
          <p:nvPr>
            <p:ph type="title"/>
          </p:nvPr>
        </p:nvSpPr>
        <p:spPr bwMode="auto">
          <a:xfrm>
            <a:off x="250825" y="188919"/>
            <a:ext cx="8642350" cy="719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250825" y="981075"/>
            <a:ext cx="8642350" cy="5543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468313" y="6597656"/>
            <a:ext cx="2133600" cy="195263"/>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pPr>
              <a:defRPr/>
            </a:pPr>
            <a:fld id="{64C7778C-AFEA-402B-8EA4-099F5FDEF12B}" type="datetime1">
              <a:rPr lang="ja-JP" altLang="en-US" smtClean="0"/>
              <a:t>2023/4/3</a:t>
            </a:fld>
            <a:endParaRPr lang="ja-JP" altLang="en-US"/>
          </a:p>
        </p:txBody>
      </p:sp>
      <p:sp>
        <p:nvSpPr>
          <p:cNvPr id="5" name="フッター プレースホルダー 4"/>
          <p:cNvSpPr>
            <a:spLocks noGrp="1"/>
          </p:cNvSpPr>
          <p:nvPr>
            <p:ph type="ftr" sz="quarter" idx="3"/>
          </p:nvPr>
        </p:nvSpPr>
        <p:spPr>
          <a:xfrm>
            <a:off x="3124200" y="6597656"/>
            <a:ext cx="2895600" cy="195263"/>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ja-JP" altLang="en-US"/>
          </a:p>
        </p:txBody>
      </p:sp>
      <p:sp>
        <p:nvSpPr>
          <p:cNvPr id="6" name="スライド番号プレースホルダー 5"/>
          <p:cNvSpPr>
            <a:spLocks noGrp="1"/>
          </p:cNvSpPr>
          <p:nvPr>
            <p:ph type="sldNum" sz="quarter" idx="4"/>
          </p:nvPr>
        </p:nvSpPr>
        <p:spPr>
          <a:xfrm>
            <a:off x="6948488" y="6597656"/>
            <a:ext cx="2133600" cy="195263"/>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pPr>
              <a:defRPr/>
            </a:pPr>
            <a:r>
              <a:rPr lang="ja-JP" altLang="en-US"/>
              <a:t>②</a:t>
            </a:r>
            <a:r>
              <a:rPr lang="en-US" altLang="ja-JP"/>
              <a:t>-</a:t>
            </a:r>
            <a:fld id="{38728F57-4121-4E75-9CDF-4D7F64CE636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 id="2147483741" r:id="rId17"/>
  </p:sldLayoutIdLst>
  <p:hf hdr="0" ftr="0" dt="0"/>
  <p:txStyles>
    <p:titleStyle>
      <a:lvl1pPr algn="l" rtl="0" eaLnBrk="0" fontAlgn="base" hangingPunct="0">
        <a:spcBef>
          <a:spcPct val="0"/>
        </a:spcBef>
        <a:spcAft>
          <a:spcPct val="0"/>
        </a:spcAft>
        <a:defRPr kumimoji="1" sz="4400" b="1" kern="1200">
          <a:solidFill>
            <a:schemeClr val="tx1"/>
          </a:solidFill>
          <a:latin typeface="+mj-lt"/>
          <a:ea typeface="+mj-ea"/>
          <a:cs typeface="メイリオ" pitchFamily="50" charset="-128"/>
        </a:defRPr>
      </a:lvl1pPr>
      <a:lvl2pPr algn="l" rtl="0" eaLnBrk="0" fontAlgn="base" hangingPunct="0">
        <a:spcBef>
          <a:spcPct val="0"/>
        </a:spcBef>
        <a:spcAft>
          <a:spcPct val="0"/>
        </a:spcAft>
        <a:defRPr kumimoji="1" sz="4400" b="1">
          <a:solidFill>
            <a:schemeClr val="tx1"/>
          </a:solidFill>
          <a:latin typeface="Arial" charset="0"/>
          <a:ea typeface="メイリオ" pitchFamily="50" charset="-128"/>
          <a:cs typeface="メイリオ" pitchFamily="50" charset="-128"/>
        </a:defRPr>
      </a:lvl2pPr>
      <a:lvl3pPr algn="l" rtl="0" eaLnBrk="0" fontAlgn="base" hangingPunct="0">
        <a:spcBef>
          <a:spcPct val="0"/>
        </a:spcBef>
        <a:spcAft>
          <a:spcPct val="0"/>
        </a:spcAft>
        <a:defRPr kumimoji="1" sz="4400" b="1">
          <a:solidFill>
            <a:schemeClr val="tx1"/>
          </a:solidFill>
          <a:latin typeface="Arial" charset="0"/>
          <a:ea typeface="メイリオ" pitchFamily="50" charset="-128"/>
          <a:cs typeface="メイリオ" pitchFamily="50" charset="-128"/>
        </a:defRPr>
      </a:lvl3pPr>
      <a:lvl4pPr algn="l" rtl="0" eaLnBrk="0" fontAlgn="base" hangingPunct="0">
        <a:spcBef>
          <a:spcPct val="0"/>
        </a:spcBef>
        <a:spcAft>
          <a:spcPct val="0"/>
        </a:spcAft>
        <a:defRPr kumimoji="1" sz="4400" b="1">
          <a:solidFill>
            <a:schemeClr val="tx1"/>
          </a:solidFill>
          <a:latin typeface="Arial" charset="0"/>
          <a:ea typeface="メイリオ" pitchFamily="50" charset="-128"/>
          <a:cs typeface="メイリオ" pitchFamily="50" charset="-128"/>
        </a:defRPr>
      </a:lvl4pPr>
      <a:lvl5pPr algn="l" rtl="0" eaLnBrk="0" fontAlgn="base" hangingPunct="0">
        <a:spcBef>
          <a:spcPct val="0"/>
        </a:spcBef>
        <a:spcAft>
          <a:spcPct val="0"/>
        </a:spcAft>
        <a:defRPr kumimoji="1" sz="4400" b="1">
          <a:solidFill>
            <a:schemeClr val="tx1"/>
          </a:solidFill>
          <a:latin typeface="Arial" charset="0"/>
          <a:ea typeface="メイリオ" pitchFamily="50" charset="-128"/>
          <a:cs typeface="メイリオ" pitchFamily="50" charset="-128"/>
        </a:defRPr>
      </a:lvl5pPr>
      <a:lvl6pPr marL="457200" algn="l" rtl="0" fontAlgn="base">
        <a:spcBef>
          <a:spcPct val="0"/>
        </a:spcBef>
        <a:spcAft>
          <a:spcPct val="0"/>
        </a:spcAft>
        <a:defRPr kumimoji="1" sz="4400" b="1">
          <a:solidFill>
            <a:schemeClr val="tx1"/>
          </a:solidFill>
          <a:latin typeface="Arial" charset="0"/>
          <a:ea typeface="メイリオ" pitchFamily="50" charset="-128"/>
          <a:cs typeface="メイリオ" pitchFamily="50" charset="-128"/>
        </a:defRPr>
      </a:lvl6pPr>
      <a:lvl7pPr marL="914400" algn="l" rtl="0" fontAlgn="base">
        <a:spcBef>
          <a:spcPct val="0"/>
        </a:spcBef>
        <a:spcAft>
          <a:spcPct val="0"/>
        </a:spcAft>
        <a:defRPr kumimoji="1" sz="4400" b="1">
          <a:solidFill>
            <a:schemeClr val="tx1"/>
          </a:solidFill>
          <a:latin typeface="Arial" charset="0"/>
          <a:ea typeface="メイリオ" pitchFamily="50" charset="-128"/>
          <a:cs typeface="メイリオ" pitchFamily="50" charset="-128"/>
        </a:defRPr>
      </a:lvl7pPr>
      <a:lvl8pPr marL="1371600" algn="l" rtl="0" fontAlgn="base">
        <a:spcBef>
          <a:spcPct val="0"/>
        </a:spcBef>
        <a:spcAft>
          <a:spcPct val="0"/>
        </a:spcAft>
        <a:defRPr kumimoji="1" sz="4400" b="1">
          <a:solidFill>
            <a:schemeClr val="tx1"/>
          </a:solidFill>
          <a:latin typeface="Arial" charset="0"/>
          <a:ea typeface="メイリオ" pitchFamily="50" charset="-128"/>
          <a:cs typeface="メイリオ" pitchFamily="50" charset="-128"/>
        </a:defRPr>
      </a:lvl8pPr>
      <a:lvl9pPr marL="1828800" algn="l" rtl="0" fontAlgn="base">
        <a:spcBef>
          <a:spcPct val="0"/>
        </a:spcBef>
        <a:spcAft>
          <a:spcPct val="0"/>
        </a:spcAft>
        <a:defRPr kumimoji="1" sz="4400" b="1">
          <a:solidFill>
            <a:schemeClr val="tx1"/>
          </a:solidFill>
          <a:latin typeface="Arial" charset="0"/>
          <a:ea typeface="メイリオ" pitchFamily="50" charset="-128"/>
          <a:cs typeface="メイリオ" pitchFamily="50"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メイリオ" pitchFamily="50" charset="-128"/>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メイリオ" pitchFamily="50" charset="-128"/>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メイリオ" pitchFamily="50" charset="-128"/>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メイリオ" pitchFamily="50" charset="-128"/>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0" y="0"/>
            <a:ext cx="9144000" cy="1238250"/>
          </a:xfrm>
          <a:prstGeom prst="rect">
            <a:avLst/>
          </a:prstGeom>
          <a:noFill/>
          <a:ln>
            <a:noFill/>
          </a:ln>
          <a:effectLst>
            <a:outerShdw blurRad="63500" dist="17961" dir="2700000" algn="ctr" rotWithShape="0">
              <a:srgbClr val="96CCEE">
                <a:alpha val="74998"/>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ctr" anchorCtr="0" compatLnSpc="1">
            <a:prstTxWarp prst="textNoShape">
              <a:avLst/>
            </a:prstTxWarp>
          </a:bodyPr>
          <a:lstStyle/>
          <a:p>
            <a:pPr lvl="0"/>
            <a:r>
              <a:rPr lang="en-US" altLang="ja-JP"/>
              <a:t>Click to edit Master title style</a:t>
            </a:r>
          </a:p>
        </p:txBody>
      </p:sp>
      <p:sp>
        <p:nvSpPr>
          <p:cNvPr id="1027" name="Rectangle 4"/>
          <p:cNvSpPr>
            <a:spLocks noGrp="1" noChangeArrowheads="1"/>
          </p:cNvSpPr>
          <p:nvPr>
            <p:ph type="body" idx="1"/>
          </p:nvPr>
        </p:nvSpPr>
        <p:spPr bwMode="auto">
          <a:xfrm>
            <a:off x="442913" y="1541463"/>
            <a:ext cx="8291512" cy="4310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p:txBody>
      </p:sp>
    </p:spTree>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p:hf hdr="0" ftr="0" dt="0"/>
  <p:txStyles>
    <p:titleStyle>
      <a:lvl1pPr algn="ctr" rtl="0" eaLnBrk="0" fontAlgn="base" hangingPunct="0">
        <a:spcBef>
          <a:spcPct val="0"/>
        </a:spcBef>
        <a:spcAft>
          <a:spcPct val="0"/>
        </a:spcAft>
        <a:defRPr sz="3500" b="1">
          <a:solidFill>
            <a:srgbClr val="000066"/>
          </a:solidFill>
          <a:latin typeface="+mj-lt"/>
          <a:ea typeface="ＭＳ Ｐゴシック" charset="0"/>
          <a:cs typeface="+mj-cs"/>
        </a:defRPr>
      </a:lvl1pPr>
      <a:lvl2pPr algn="ctr" rtl="0" eaLnBrk="0" fontAlgn="base" hangingPunct="0">
        <a:spcBef>
          <a:spcPct val="0"/>
        </a:spcBef>
        <a:spcAft>
          <a:spcPct val="0"/>
        </a:spcAft>
        <a:defRPr sz="3500" b="1">
          <a:solidFill>
            <a:srgbClr val="000066"/>
          </a:solidFill>
          <a:latin typeface="Arial" pitchFamily="34" charset="0"/>
          <a:ea typeface="ＭＳ Ｐゴシック" charset="0"/>
          <a:cs typeface="Arial" pitchFamily="34" charset="0"/>
        </a:defRPr>
      </a:lvl2pPr>
      <a:lvl3pPr algn="ctr" rtl="0" eaLnBrk="0" fontAlgn="base" hangingPunct="0">
        <a:spcBef>
          <a:spcPct val="0"/>
        </a:spcBef>
        <a:spcAft>
          <a:spcPct val="0"/>
        </a:spcAft>
        <a:defRPr sz="3500" b="1">
          <a:solidFill>
            <a:srgbClr val="000066"/>
          </a:solidFill>
          <a:latin typeface="Arial" pitchFamily="34" charset="0"/>
          <a:ea typeface="ＭＳ Ｐゴシック" charset="0"/>
          <a:cs typeface="Arial" pitchFamily="34" charset="0"/>
        </a:defRPr>
      </a:lvl3pPr>
      <a:lvl4pPr algn="ctr" rtl="0" eaLnBrk="0" fontAlgn="base" hangingPunct="0">
        <a:spcBef>
          <a:spcPct val="0"/>
        </a:spcBef>
        <a:spcAft>
          <a:spcPct val="0"/>
        </a:spcAft>
        <a:defRPr sz="3500" b="1">
          <a:solidFill>
            <a:srgbClr val="000066"/>
          </a:solidFill>
          <a:latin typeface="Arial" pitchFamily="34" charset="0"/>
          <a:ea typeface="ＭＳ Ｐゴシック" charset="0"/>
          <a:cs typeface="Arial" pitchFamily="34" charset="0"/>
        </a:defRPr>
      </a:lvl4pPr>
      <a:lvl5pPr algn="ctr" rtl="0" eaLnBrk="0" fontAlgn="base" hangingPunct="0">
        <a:spcBef>
          <a:spcPct val="0"/>
        </a:spcBef>
        <a:spcAft>
          <a:spcPct val="0"/>
        </a:spcAft>
        <a:defRPr sz="3500" b="1">
          <a:solidFill>
            <a:srgbClr val="000066"/>
          </a:solidFill>
          <a:latin typeface="Arial" pitchFamily="34" charset="0"/>
          <a:ea typeface="ＭＳ Ｐゴシック" charset="0"/>
          <a:cs typeface="Arial" pitchFamily="34" charset="0"/>
        </a:defRPr>
      </a:lvl5pPr>
      <a:lvl6pPr marL="457200" algn="ctr" rtl="0" fontAlgn="base">
        <a:spcBef>
          <a:spcPct val="0"/>
        </a:spcBef>
        <a:spcAft>
          <a:spcPct val="0"/>
        </a:spcAft>
        <a:defRPr sz="3500" b="1">
          <a:solidFill>
            <a:srgbClr val="000066"/>
          </a:solidFill>
          <a:latin typeface="Arial" pitchFamily="34" charset="0"/>
          <a:cs typeface="Arial" pitchFamily="34" charset="0"/>
        </a:defRPr>
      </a:lvl6pPr>
      <a:lvl7pPr marL="914400" algn="ctr" rtl="0" fontAlgn="base">
        <a:spcBef>
          <a:spcPct val="0"/>
        </a:spcBef>
        <a:spcAft>
          <a:spcPct val="0"/>
        </a:spcAft>
        <a:defRPr sz="3500" b="1">
          <a:solidFill>
            <a:srgbClr val="000066"/>
          </a:solidFill>
          <a:latin typeface="Arial" pitchFamily="34" charset="0"/>
          <a:cs typeface="Arial" pitchFamily="34" charset="0"/>
        </a:defRPr>
      </a:lvl7pPr>
      <a:lvl8pPr marL="1371600" algn="ctr" rtl="0" fontAlgn="base">
        <a:spcBef>
          <a:spcPct val="0"/>
        </a:spcBef>
        <a:spcAft>
          <a:spcPct val="0"/>
        </a:spcAft>
        <a:defRPr sz="3500" b="1">
          <a:solidFill>
            <a:srgbClr val="000066"/>
          </a:solidFill>
          <a:latin typeface="Arial" pitchFamily="34" charset="0"/>
          <a:cs typeface="Arial" pitchFamily="34" charset="0"/>
        </a:defRPr>
      </a:lvl8pPr>
      <a:lvl9pPr marL="1828800" algn="ctr" rtl="0" fontAlgn="base">
        <a:spcBef>
          <a:spcPct val="0"/>
        </a:spcBef>
        <a:spcAft>
          <a:spcPct val="0"/>
        </a:spcAft>
        <a:defRPr sz="3500" b="1">
          <a:solidFill>
            <a:srgbClr val="000066"/>
          </a:solidFill>
          <a:latin typeface="Arial" pitchFamily="34" charset="0"/>
          <a:cs typeface="Arial" pitchFamily="34" charset="0"/>
        </a:defRPr>
      </a:lvl9pPr>
    </p:titleStyle>
    <p:bodyStyle>
      <a:lvl1pPr marL="342900" indent="-342900" algn="l" rtl="0" eaLnBrk="0" fontAlgn="base" hangingPunct="0">
        <a:spcBef>
          <a:spcPct val="80000"/>
        </a:spcBef>
        <a:spcAft>
          <a:spcPct val="0"/>
        </a:spcAft>
        <a:buClr>
          <a:srgbClr val="1E7FB8"/>
        </a:buClr>
        <a:buFont typeface="Wingdings" charset="0"/>
        <a:buChar char="l"/>
        <a:defRPr kumimoji="1" sz="2500">
          <a:solidFill>
            <a:srgbClr val="000066"/>
          </a:solidFill>
          <a:latin typeface="+mn-lt"/>
          <a:ea typeface="ＭＳ Ｐゴシック" charset="0"/>
          <a:cs typeface="+mn-cs"/>
        </a:defRPr>
      </a:lvl1pPr>
      <a:lvl2pPr marL="804863" indent="-280988" algn="l" rtl="0" eaLnBrk="0" fontAlgn="base" hangingPunct="0">
        <a:spcBef>
          <a:spcPct val="20000"/>
        </a:spcBef>
        <a:spcAft>
          <a:spcPct val="0"/>
        </a:spcAft>
        <a:buClr>
          <a:srgbClr val="1E7FB8"/>
        </a:buClr>
        <a:buFont typeface="Arial" charset="0"/>
        <a:buChar char="–"/>
        <a:defRPr kumimoji="1" sz="2100">
          <a:solidFill>
            <a:srgbClr val="000066"/>
          </a:solidFill>
          <a:latin typeface="+mn-lt"/>
          <a:ea typeface="Arial" charset="0"/>
          <a:cs typeface="+mn-cs"/>
        </a:defRPr>
      </a:lvl2pPr>
      <a:lvl3pPr marL="1255713" indent="-269875" algn="l" rtl="0" eaLnBrk="0" fontAlgn="base" hangingPunct="0">
        <a:spcBef>
          <a:spcPct val="20000"/>
        </a:spcBef>
        <a:spcAft>
          <a:spcPct val="0"/>
        </a:spcAft>
        <a:buClr>
          <a:srgbClr val="1E7FB8"/>
        </a:buClr>
        <a:buChar char="•"/>
        <a:defRPr kumimoji="1" sz="2100">
          <a:solidFill>
            <a:srgbClr val="000066"/>
          </a:solidFill>
          <a:latin typeface="Arial Narrow" pitchFamily="34" charset="0"/>
          <a:ea typeface="Arial" charset="0"/>
          <a:cs typeface="+mn-cs"/>
        </a:defRPr>
      </a:lvl3pPr>
      <a:lvl4pPr marL="1662113" indent="-225425" algn="l" rtl="0" eaLnBrk="0" fontAlgn="base" hangingPunct="0">
        <a:spcBef>
          <a:spcPct val="20000"/>
        </a:spcBef>
        <a:spcAft>
          <a:spcPct val="0"/>
        </a:spcAft>
        <a:buClr>
          <a:srgbClr val="1E7FB8"/>
        </a:buClr>
        <a:buChar char="–"/>
        <a:defRPr kumimoji="1" sz="2100">
          <a:solidFill>
            <a:srgbClr val="000066"/>
          </a:solidFill>
          <a:latin typeface="Arial Narrow" pitchFamily="34" charset="0"/>
          <a:ea typeface="Arial" charset="0"/>
          <a:cs typeface="+mn-cs"/>
        </a:defRPr>
      </a:lvl4pPr>
      <a:lvl5pPr marL="1989138" indent="-147638" algn="r" rtl="1" eaLnBrk="0" fontAlgn="base" hangingPunct="0">
        <a:spcBef>
          <a:spcPct val="20000"/>
        </a:spcBef>
        <a:spcAft>
          <a:spcPct val="0"/>
        </a:spcAft>
        <a:buChar char="»"/>
        <a:defRPr kumimoji="1" sz="2000">
          <a:solidFill>
            <a:srgbClr val="000066"/>
          </a:solidFill>
          <a:latin typeface="+mn-lt"/>
          <a:ea typeface="Arial" charset="0"/>
          <a:cs typeface="+mn-cs"/>
        </a:defRPr>
      </a:lvl5pPr>
      <a:lvl6pPr marL="2446338" indent="-147638" algn="r" rtl="1" fontAlgn="base">
        <a:spcBef>
          <a:spcPct val="20000"/>
        </a:spcBef>
        <a:spcAft>
          <a:spcPct val="0"/>
        </a:spcAft>
        <a:buChar char="»"/>
        <a:defRPr sz="2000">
          <a:solidFill>
            <a:srgbClr val="000066"/>
          </a:solidFill>
          <a:latin typeface="+mn-lt"/>
          <a:cs typeface="+mn-cs"/>
        </a:defRPr>
      </a:lvl6pPr>
      <a:lvl7pPr marL="2903538" indent="-147638" algn="r" rtl="1" fontAlgn="base">
        <a:spcBef>
          <a:spcPct val="20000"/>
        </a:spcBef>
        <a:spcAft>
          <a:spcPct val="0"/>
        </a:spcAft>
        <a:buChar char="»"/>
        <a:defRPr sz="2000">
          <a:solidFill>
            <a:srgbClr val="000066"/>
          </a:solidFill>
          <a:latin typeface="+mn-lt"/>
          <a:cs typeface="+mn-cs"/>
        </a:defRPr>
      </a:lvl7pPr>
      <a:lvl8pPr marL="3360738" indent="-147638" algn="r" rtl="1" fontAlgn="base">
        <a:spcBef>
          <a:spcPct val="20000"/>
        </a:spcBef>
        <a:spcAft>
          <a:spcPct val="0"/>
        </a:spcAft>
        <a:buChar char="»"/>
        <a:defRPr sz="2000">
          <a:solidFill>
            <a:srgbClr val="000066"/>
          </a:solidFill>
          <a:latin typeface="+mn-lt"/>
          <a:cs typeface="+mn-cs"/>
        </a:defRPr>
      </a:lvl8pPr>
      <a:lvl9pPr marL="3817938" indent="-147638" algn="r" rtl="1" fontAlgn="base">
        <a:spcBef>
          <a:spcPct val="20000"/>
        </a:spcBef>
        <a:spcAft>
          <a:spcPct val="0"/>
        </a:spcAft>
        <a:buChar char="»"/>
        <a:defRPr sz="2000">
          <a:solidFill>
            <a:srgbClr val="000066"/>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5.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620000" y="188640"/>
            <a:ext cx="7668344" cy="457200"/>
          </a:xfrm>
        </p:spPr>
        <p:txBody>
          <a:bodyPr lIns="0" tIns="0" rIns="0" bIns="0"/>
          <a:lstStyle/>
          <a:p>
            <a:pPr fontAlgn="ctr"/>
            <a:r>
              <a:rPr kumimoji="1" lang="ja-JP" altLang="en-US" dirty="0"/>
              <a:t>研修の目的（教材の狙い）</a:t>
            </a:r>
          </a:p>
        </p:txBody>
      </p:sp>
      <p:sp>
        <p:nvSpPr>
          <p:cNvPr id="4" name="テキスト ボックス 3"/>
          <p:cNvSpPr txBox="1"/>
          <p:nvPr/>
        </p:nvSpPr>
        <p:spPr>
          <a:xfrm>
            <a:off x="467544" y="908720"/>
            <a:ext cx="8280920" cy="5398400"/>
          </a:xfrm>
          <a:prstGeom prst="rect">
            <a:avLst/>
          </a:prstGeom>
          <a:noFill/>
        </p:spPr>
        <p:txBody>
          <a:bodyPr wrap="square" rtlCol="0">
            <a:spAutoFit/>
          </a:bodyPr>
          <a:lstStyle/>
          <a:p>
            <a:pPr>
              <a:lnSpc>
                <a:spcPct val="120000"/>
              </a:lnSpc>
            </a:pPr>
            <a:r>
              <a:rPr lang="ja-JP" altLang="en-US" sz="3200" dirty="0"/>
              <a:t>現場の負担軽減を図る</a:t>
            </a:r>
            <a:endParaRPr lang="en-US" altLang="ja-JP" sz="3200" dirty="0"/>
          </a:p>
          <a:p>
            <a:pPr marL="342900" indent="-342900">
              <a:lnSpc>
                <a:spcPct val="140000"/>
              </a:lnSpc>
              <a:buFont typeface="Arial"/>
              <a:buChar char="•"/>
            </a:pPr>
            <a:r>
              <a:rPr lang="ja-JP" altLang="en-US" sz="2400" dirty="0"/>
              <a:t>放射線の専門家になる必要はない</a:t>
            </a:r>
            <a:endParaRPr lang="en-US" altLang="ja-JP" sz="2400" dirty="0"/>
          </a:p>
          <a:p>
            <a:pPr marL="800100" lvl="1" indent="-342900">
              <a:lnSpc>
                <a:spcPct val="140000"/>
              </a:lnSpc>
              <a:buFont typeface="Wingdings" charset="2"/>
              <a:buChar char="ü"/>
            </a:pPr>
            <a:r>
              <a:rPr lang="ja-JP" altLang="en-US" sz="2400" u="sng" dirty="0"/>
              <a:t>気持ちの負担に配慮</a:t>
            </a:r>
            <a:endParaRPr lang="en-US" altLang="ja-JP" sz="2400" u="sng" dirty="0"/>
          </a:p>
          <a:p>
            <a:pPr marL="800100" lvl="1" indent="-342900">
              <a:lnSpc>
                <a:spcPct val="140000"/>
              </a:lnSpc>
              <a:buFont typeface="Wingdings" charset="2"/>
              <a:buChar char="ü"/>
            </a:pPr>
            <a:r>
              <a:rPr lang="ja-JP" altLang="en-US" sz="2400" dirty="0"/>
              <a:t>地域保健活動では、専門機関などとの連携も重要であり、その役割を果たせるように</a:t>
            </a:r>
            <a:endParaRPr lang="en-US" altLang="ja-JP" sz="2400" dirty="0"/>
          </a:p>
          <a:p>
            <a:pPr>
              <a:lnSpc>
                <a:spcPct val="120000"/>
              </a:lnSpc>
            </a:pPr>
            <a:endParaRPr lang="en-US" altLang="ja-JP" sz="2400" dirty="0"/>
          </a:p>
          <a:p>
            <a:pPr>
              <a:lnSpc>
                <a:spcPct val="120000"/>
              </a:lnSpc>
            </a:pPr>
            <a:r>
              <a:rPr lang="ja-JP" altLang="en-US" sz="2400" dirty="0"/>
              <a:t>研修のコンセプト</a:t>
            </a:r>
            <a:endParaRPr lang="en-US" altLang="ja-JP" sz="2400" dirty="0"/>
          </a:p>
          <a:p>
            <a:pPr marL="285750" indent="-285750">
              <a:lnSpc>
                <a:spcPct val="120000"/>
              </a:lnSpc>
              <a:buFont typeface="Arial"/>
              <a:buChar char="•"/>
            </a:pPr>
            <a:r>
              <a:rPr lang="ja-JP" altLang="en-US" sz="2400" dirty="0"/>
              <a:t>現場で持っておられる疑問の解消に役立つように</a:t>
            </a:r>
            <a:endParaRPr lang="en-US" altLang="ja-JP" sz="2400" dirty="0"/>
          </a:p>
          <a:p>
            <a:pPr marL="742950" lvl="1" indent="-285750">
              <a:lnSpc>
                <a:spcPct val="120000"/>
              </a:lnSpc>
              <a:buFont typeface="Arial"/>
              <a:buChar char="•"/>
            </a:pPr>
            <a:r>
              <a:rPr lang="ja-JP" altLang="en-US" sz="2400" u="sng" dirty="0"/>
              <a:t>現場の課題</a:t>
            </a:r>
            <a:r>
              <a:rPr lang="ja-JP" altLang="en-US" sz="2400" dirty="0"/>
              <a:t>を中心とし</a:t>
            </a:r>
            <a:r>
              <a:rPr lang="ja-JP" altLang="en-US" sz="2400" u="sng" dirty="0"/>
              <a:t>コミュニケーション問題を重視</a:t>
            </a:r>
            <a:endParaRPr lang="en-US" altLang="ja-JP" sz="2400" u="sng" dirty="0"/>
          </a:p>
          <a:p>
            <a:pPr marL="742950" lvl="1" indent="-285750">
              <a:lnSpc>
                <a:spcPct val="120000"/>
              </a:lnSpc>
              <a:buFont typeface="Arial"/>
              <a:buChar char="•"/>
            </a:pPr>
            <a:r>
              <a:rPr lang="ja-JP" altLang="en-US" sz="2400" dirty="0"/>
              <a:t>現場での放射線防護対策の相場観醸成に役立つように</a:t>
            </a:r>
          </a:p>
          <a:p>
            <a:pPr marL="742950" lvl="1" indent="-285750">
              <a:lnSpc>
                <a:spcPct val="120000"/>
              </a:lnSpc>
              <a:buFont typeface="Arial"/>
              <a:buChar char="•"/>
            </a:pPr>
            <a:r>
              <a:rPr lang="ja-JP" altLang="en-US" sz="2400" dirty="0"/>
              <a:t>よい事例を共有する</a:t>
            </a:r>
            <a:endParaRPr lang="en-US" altLang="ja-JP" sz="2400" dirty="0"/>
          </a:p>
        </p:txBody>
      </p:sp>
      <p:sp>
        <p:nvSpPr>
          <p:cNvPr id="8" name="スライド番号プレースホルダー 7"/>
          <p:cNvSpPr>
            <a:spLocks noGrp="1"/>
          </p:cNvSpPr>
          <p:nvPr>
            <p:ph type="sldNum" sz="quarter" idx="12"/>
          </p:nvPr>
        </p:nvSpPr>
        <p:spPr/>
        <p:txBody>
          <a:bodyPr/>
          <a:lstStyle/>
          <a:p>
            <a:pPr>
              <a:defRPr/>
            </a:pPr>
            <a:fld id="{8859C5CB-BFD4-4E8B-80D4-08AC087C1687}" type="slidenum">
              <a:rPr lang="ja-JP" altLang="en-US" smtClean="0"/>
              <a:pPr>
                <a:defRPr/>
              </a:pPr>
              <a:t>1</a:t>
            </a:fld>
            <a:endParaRPr lang="ja-JP" altLang="en-US" dirty="0"/>
          </a:p>
        </p:txBody>
      </p:sp>
      <p:sp>
        <p:nvSpPr>
          <p:cNvPr id="7" name="テキスト ボックス 6"/>
          <p:cNvSpPr txBox="1"/>
          <p:nvPr/>
        </p:nvSpPr>
        <p:spPr>
          <a:xfrm>
            <a:off x="360000" y="179999"/>
            <a:ext cx="877163" cy="349702"/>
          </a:xfrm>
          <a:prstGeom prst="rect">
            <a:avLst/>
          </a:prstGeom>
          <a:solidFill>
            <a:srgbClr val="0041FF"/>
          </a:solidFill>
        </p:spPr>
        <p:txBody>
          <a:bodyPr wrap="none" tIns="72000" bIns="0" rtlCol="0">
            <a:spAutoFit/>
          </a:bodyPr>
          <a:lstStyle/>
          <a:p>
            <a:pPr algn="ctr"/>
            <a:r>
              <a:rPr kumimoji="1" lang="ja-JP" altLang="en-US" b="1" dirty="0">
                <a:solidFill>
                  <a:schemeClr val="bg1"/>
                </a:solidFill>
              </a:rPr>
              <a:t>導　入</a:t>
            </a:r>
          </a:p>
        </p:txBody>
      </p:sp>
    </p:spTree>
    <p:extLst>
      <p:ext uri="{BB962C8B-B14F-4D97-AF65-F5344CB8AC3E}">
        <p14:creationId xmlns:p14="http://schemas.microsoft.com/office/powerpoint/2010/main" val="402470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620000" y="72000"/>
            <a:ext cx="8100392" cy="720080"/>
          </a:xfrm>
        </p:spPr>
        <p:txBody>
          <a:bodyPr/>
          <a:lstStyle/>
          <a:p>
            <a:r>
              <a:rPr kumimoji="1" lang="ja-JP" altLang="en-US" dirty="0"/>
              <a:t>なぜ、挑戦的な課題なのか？</a:t>
            </a:r>
          </a:p>
        </p:txBody>
      </p:sp>
      <p:sp>
        <p:nvSpPr>
          <p:cNvPr id="5" name="スライド番号プレースホルダー 4"/>
          <p:cNvSpPr>
            <a:spLocks noGrp="1"/>
          </p:cNvSpPr>
          <p:nvPr>
            <p:ph type="sldNum" sz="quarter" idx="12"/>
          </p:nvPr>
        </p:nvSpPr>
        <p:spPr/>
        <p:txBody>
          <a:bodyPr/>
          <a:lstStyle/>
          <a:p>
            <a:pPr>
              <a:defRPr/>
            </a:pPr>
            <a:fld id="{8859C5CB-BFD4-4E8B-80D4-08AC087C1687}" type="slidenum">
              <a:rPr lang="ja-JP" altLang="en-US" smtClean="0"/>
              <a:pPr>
                <a:defRPr/>
              </a:pPr>
              <a:t>2</a:t>
            </a:fld>
            <a:endParaRPr lang="ja-JP" altLang="en-US" dirty="0"/>
          </a:p>
        </p:txBody>
      </p:sp>
      <p:sp>
        <p:nvSpPr>
          <p:cNvPr id="6" name="テキスト ボックス 5"/>
          <p:cNvSpPr txBox="1"/>
          <p:nvPr/>
        </p:nvSpPr>
        <p:spPr>
          <a:xfrm>
            <a:off x="360000" y="179999"/>
            <a:ext cx="1107996" cy="360000"/>
          </a:xfrm>
          <a:prstGeom prst="rect">
            <a:avLst/>
          </a:prstGeom>
          <a:solidFill>
            <a:srgbClr val="0041FF"/>
          </a:solidFill>
        </p:spPr>
        <p:txBody>
          <a:bodyPr wrap="none" tIns="72000" bIns="0" rtlCol="0">
            <a:spAutoFit/>
          </a:bodyPr>
          <a:lstStyle/>
          <a:p>
            <a:pPr algn="ctr"/>
            <a:r>
              <a:rPr kumimoji="1" lang="ja-JP" altLang="en-US" b="1" dirty="0">
                <a:solidFill>
                  <a:schemeClr val="bg1"/>
                </a:solidFill>
              </a:rPr>
              <a:t>リスコミ</a:t>
            </a:r>
          </a:p>
        </p:txBody>
      </p:sp>
      <p:sp>
        <p:nvSpPr>
          <p:cNvPr id="7" name="Title 1"/>
          <p:cNvSpPr txBox="1">
            <a:spLocks/>
          </p:cNvSpPr>
          <p:nvPr/>
        </p:nvSpPr>
        <p:spPr bwMode="auto">
          <a:xfrm>
            <a:off x="0" y="836712"/>
            <a:ext cx="9144000" cy="7920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spcBef>
                <a:spcPct val="0"/>
              </a:spcBef>
              <a:spcAft>
                <a:spcPct val="0"/>
              </a:spcAft>
              <a:defRPr kumimoji="1" sz="3600" b="1" kern="1200">
                <a:solidFill>
                  <a:schemeClr val="tx1"/>
                </a:solidFill>
                <a:latin typeface="+mj-lt"/>
                <a:ea typeface="+mj-ea"/>
                <a:cs typeface="メイリオ" pitchFamily="50" charset="-128"/>
              </a:defRPr>
            </a:lvl1pPr>
            <a:lvl2pPr algn="l" rtl="0" eaLnBrk="0" fontAlgn="base" hangingPunct="0">
              <a:spcBef>
                <a:spcPct val="0"/>
              </a:spcBef>
              <a:spcAft>
                <a:spcPct val="0"/>
              </a:spcAft>
              <a:defRPr kumimoji="1" sz="4400" b="1">
                <a:solidFill>
                  <a:schemeClr val="tx1"/>
                </a:solidFill>
                <a:latin typeface="Arial" charset="0"/>
                <a:ea typeface="メイリオ" pitchFamily="50" charset="-128"/>
                <a:cs typeface="メイリオ" pitchFamily="50" charset="-128"/>
              </a:defRPr>
            </a:lvl2pPr>
            <a:lvl3pPr algn="l" rtl="0" eaLnBrk="0" fontAlgn="base" hangingPunct="0">
              <a:spcBef>
                <a:spcPct val="0"/>
              </a:spcBef>
              <a:spcAft>
                <a:spcPct val="0"/>
              </a:spcAft>
              <a:defRPr kumimoji="1" sz="4400" b="1">
                <a:solidFill>
                  <a:schemeClr val="tx1"/>
                </a:solidFill>
                <a:latin typeface="Arial" charset="0"/>
                <a:ea typeface="メイリオ" pitchFamily="50" charset="-128"/>
                <a:cs typeface="メイリオ" pitchFamily="50" charset="-128"/>
              </a:defRPr>
            </a:lvl3pPr>
            <a:lvl4pPr algn="l" rtl="0" eaLnBrk="0" fontAlgn="base" hangingPunct="0">
              <a:spcBef>
                <a:spcPct val="0"/>
              </a:spcBef>
              <a:spcAft>
                <a:spcPct val="0"/>
              </a:spcAft>
              <a:defRPr kumimoji="1" sz="4400" b="1">
                <a:solidFill>
                  <a:schemeClr val="tx1"/>
                </a:solidFill>
                <a:latin typeface="Arial" charset="0"/>
                <a:ea typeface="メイリオ" pitchFamily="50" charset="-128"/>
                <a:cs typeface="メイリオ" pitchFamily="50" charset="-128"/>
              </a:defRPr>
            </a:lvl4pPr>
            <a:lvl5pPr algn="l" rtl="0" eaLnBrk="0" fontAlgn="base" hangingPunct="0">
              <a:spcBef>
                <a:spcPct val="0"/>
              </a:spcBef>
              <a:spcAft>
                <a:spcPct val="0"/>
              </a:spcAft>
              <a:defRPr kumimoji="1" sz="4400" b="1">
                <a:solidFill>
                  <a:schemeClr val="tx1"/>
                </a:solidFill>
                <a:latin typeface="Arial" charset="0"/>
                <a:ea typeface="メイリオ" pitchFamily="50" charset="-128"/>
                <a:cs typeface="メイリオ" pitchFamily="50" charset="-128"/>
              </a:defRPr>
            </a:lvl5pPr>
            <a:lvl6pPr marL="457200" algn="l" rtl="0" fontAlgn="base">
              <a:spcBef>
                <a:spcPct val="0"/>
              </a:spcBef>
              <a:spcAft>
                <a:spcPct val="0"/>
              </a:spcAft>
              <a:defRPr kumimoji="1" sz="4400" b="1">
                <a:solidFill>
                  <a:schemeClr val="tx1"/>
                </a:solidFill>
                <a:latin typeface="Arial" charset="0"/>
                <a:ea typeface="メイリオ" pitchFamily="50" charset="-128"/>
                <a:cs typeface="メイリオ" pitchFamily="50" charset="-128"/>
              </a:defRPr>
            </a:lvl6pPr>
            <a:lvl7pPr marL="914400" algn="l" rtl="0" fontAlgn="base">
              <a:spcBef>
                <a:spcPct val="0"/>
              </a:spcBef>
              <a:spcAft>
                <a:spcPct val="0"/>
              </a:spcAft>
              <a:defRPr kumimoji="1" sz="4400" b="1">
                <a:solidFill>
                  <a:schemeClr val="tx1"/>
                </a:solidFill>
                <a:latin typeface="Arial" charset="0"/>
                <a:ea typeface="メイリオ" pitchFamily="50" charset="-128"/>
                <a:cs typeface="メイリオ" pitchFamily="50" charset="-128"/>
              </a:defRPr>
            </a:lvl7pPr>
            <a:lvl8pPr marL="1371600" algn="l" rtl="0" fontAlgn="base">
              <a:spcBef>
                <a:spcPct val="0"/>
              </a:spcBef>
              <a:spcAft>
                <a:spcPct val="0"/>
              </a:spcAft>
              <a:defRPr kumimoji="1" sz="4400" b="1">
                <a:solidFill>
                  <a:schemeClr val="tx1"/>
                </a:solidFill>
                <a:latin typeface="Arial" charset="0"/>
                <a:ea typeface="メイリオ" pitchFamily="50" charset="-128"/>
                <a:cs typeface="メイリオ" pitchFamily="50" charset="-128"/>
              </a:defRPr>
            </a:lvl8pPr>
            <a:lvl9pPr marL="1828800" algn="l" rtl="0" fontAlgn="base">
              <a:spcBef>
                <a:spcPct val="0"/>
              </a:spcBef>
              <a:spcAft>
                <a:spcPct val="0"/>
              </a:spcAft>
              <a:defRPr kumimoji="1" sz="4400" b="1">
                <a:solidFill>
                  <a:schemeClr val="tx1"/>
                </a:solidFill>
                <a:latin typeface="Arial" charset="0"/>
                <a:ea typeface="メイリオ" pitchFamily="50" charset="-128"/>
                <a:cs typeface="メイリオ" pitchFamily="50" charset="-128"/>
              </a:defRPr>
            </a:lvl9pPr>
          </a:lstStyle>
          <a:p>
            <a:pPr algn="ctr" defTabSz="914018">
              <a:defRPr/>
            </a:pPr>
            <a:r>
              <a:rPr lang="ja-JP" altLang="en-US" sz="2800" dirty="0">
                <a:ea typeface="+mn-ea"/>
              </a:rPr>
              <a:t>リスク・コミュニケーション対応能力づくりの必要性</a:t>
            </a:r>
            <a:endParaRPr lang="en-US" sz="2800" dirty="0">
              <a:ea typeface="+mn-ea"/>
            </a:endParaRPr>
          </a:p>
        </p:txBody>
      </p:sp>
      <p:sp>
        <p:nvSpPr>
          <p:cNvPr id="8" name="Content Placeholder 2"/>
          <p:cNvSpPr txBox="1">
            <a:spLocks/>
          </p:cNvSpPr>
          <p:nvPr/>
        </p:nvSpPr>
        <p:spPr>
          <a:xfrm>
            <a:off x="120650" y="2060847"/>
            <a:ext cx="5702300" cy="3803377"/>
          </a:xfrm>
          <a:prstGeom prst="rect">
            <a:avLst/>
          </a:prstGeom>
        </p:spPr>
        <p:txBody>
          <a:bodyPr/>
          <a:lst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メイリオ" pitchFamily="50" charset="-128"/>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メイリオ" pitchFamily="50" charset="-128"/>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メイリオ" pitchFamily="50" charset="-128"/>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メイリオ" pitchFamily="50" charset="-128"/>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341313" indent="-341313" defTabSz="912813">
              <a:lnSpc>
                <a:spcPct val="120000"/>
              </a:lnSpc>
            </a:pPr>
            <a:r>
              <a:rPr kumimoji="0" lang="ja-JP" altLang="en-US" sz="1800" b="1" dirty="0">
                <a:latin typeface="Arial" charset="0"/>
                <a:cs typeface="Arial" charset="0"/>
              </a:rPr>
              <a:t>国際保健規則でのリスク・コミュニケーション作業グループでの議論から（</a:t>
            </a:r>
            <a:r>
              <a:rPr kumimoji="0" lang="en-US" altLang="ja-JP" sz="1800" b="1" dirty="0">
                <a:latin typeface="Arial" charset="0"/>
                <a:cs typeface="Arial" charset="0"/>
              </a:rPr>
              <a:t>2011</a:t>
            </a:r>
            <a:r>
              <a:rPr kumimoji="0" lang="ja-JP" altLang="en-US" sz="1800" b="1" dirty="0">
                <a:latin typeface="Arial" charset="0"/>
                <a:cs typeface="Arial" charset="0"/>
              </a:rPr>
              <a:t>）</a:t>
            </a:r>
            <a:endParaRPr kumimoji="0" lang="en-US" altLang="ja-JP" sz="1800" b="1" dirty="0">
              <a:latin typeface="Arial" charset="0"/>
              <a:cs typeface="Arial" charset="0"/>
            </a:endParaRPr>
          </a:p>
          <a:p>
            <a:pPr lvl="1" defTabSz="912813">
              <a:lnSpc>
                <a:spcPct val="120000"/>
              </a:lnSpc>
            </a:pPr>
            <a:r>
              <a:rPr kumimoji="0" lang="ja-JP" altLang="en-US" sz="1800" dirty="0">
                <a:latin typeface="Arial" charset="0"/>
                <a:cs typeface="Arial" charset="0"/>
              </a:rPr>
              <a:t>リスク・コミュニケーションとは何かの理解が不足</a:t>
            </a:r>
            <a:endParaRPr kumimoji="0" lang="en-US" altLang="ja-JP" sz="1800" dirty="0">
              <a:latin typeface="Arial" charset="0"/>
              <a:cs typeface="Arial" charset="0"/>
            </a:endParaRPr>
          </a:p>
          <a:p>
            <a:pPr lvl="1" defTabSz="912813">
              <a:lnSpc>
                <a:spcPct val="120000"/>
              </a:lnSpc>
            </a:pPr>
            <a:r>
              <a:rPr kumimoji="0" lang="ja-JP" altLang="en-US" sz="1800" dirty="0">
                <a:latin typeface="Arial" charset="0"/>
                <a:cs typeface="Arial" charset="0"/>
              </a:rPr>
              <a:t>コミュニケーションの重要性が理解され難い</a:t>
            </a:r>
            <a:endParaRPr kumimoji="0" lang="en-US" altLang="ja-JP" sz="1800" dirty="0">
              <a:latin typeface="Arial" charset="0"/>
              <a:cs typeface="Arial" charset="0"/>
            </a:endParaRPr>
          </a:p>
          <a:p>
            <a:pPr lvl="1" defTabSz="912813">
              <a:lnSpc>
                <a:spcPct val="120000"/>
              </a:lnSpc>
            </a:pPr>
            <a:r>
              <a:rPr kumimoji="0" lang="ja-JP" altLang="en-US" sz="1800" dirty="0">
                <a:latin typeface="Arial" charset="0"/>
                <a:cs typeface="Arial" charset="0"/>
              </a:rPr>
              <a:t>リスク・コミュニケーションを進めるための科学的根拠が不足</a:t>
            </a:r>
            <a:endParaRPr kumimoji="0" lang="en-US" altLang="ja-JP" sz="1800" dirty="0">
              <a:latin typeface="Arial" charset="0"/>
              <a:cs typeface="Arial" charset="0"/>
            </a:endParaRPr>
          </a:p>
          <a:p>
            <a:pPr lvl="1" defTabSz="912813">
              <a:lnSpc>
                <a:spcPct val="120000"/>
              </a:lnSpc>
            </a:pPr>
            <a:r>
              <a:rPr kumimoji="0" lang="ja-JP" altLang="en-US" sz="1800" dirty="0">
                <a:latin typeface="Arial" charset="0"/>
                <a:cs typeface="Arial" charset="0"/>
              </a:rPr>
              <a:t>公衆を対象にしたプログラム担当者へのコミュニケーション能力養成活動が不十分</a:t>
            </a:r>
            <a:endParaRPr kumimoji="0" lang="en-US" altLang="ja-JP" dirty="0">
              <a:latin typeface="Arial" charset="0"/>
              <a:cs typeface="Arial" charset="0"/>
            </a:endParaRPr>
          </a:p>
        </p:txBody>
      </p:sp>
      <p:pic>
        <p:nvPicPr>
          <p:cNvPr id="9"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91225" y="1573213"/>
            <a:ext cx="2940050" cy="4157662"/>
          </a:xfrm>
          <a:prstGeom prst="rect">
            <a:avLst/>
          </a:prstGeom>
          <a:noFill/>
          <a:ln>
            <a:noFill/>
          </a:ln>
          <a:effectLst>
            <a:outerShdw blurRad="292100" dist="139700" dir="2700000" algn="tl" rotWithShape="0">
              <a:srgbClr val="333333">
                <a:alpha val="64999"/>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 name="テキスト ボックス 9"/>
          <p:cNvSpPr txBox="1"/>
          <p:nvPr/>
        </p:nvSpPr>
        <p:spPr>
          <a:xfrm>
            <a:off x="1403648" y="6237312"/>
            <a:ext cx="1736248" cy="369332"/>
          </a:xfrm>
          <a:prstGeom prst="rect">
            <a:avLst/>
          </a:prstGeom>
          <a:noFill/>
        </p:spPr>
        <p:txBody>
          <a:bodyPr wrap="none" rtlCol="0">
            <a:spAutoFit/>
          </a:bodyPr>
          <a:lstStyle/>
          <a:p>
            <a:r>
              <a:rPr lang="ja-JP" altLang="en-US" dirty="0"/>
              <a:t>出典情報</a:t>
            </a:r>
            <a:r>
              <a:rPr lang="en-US" altLang="ja-JP" dirty="0"/>
              <a:t>:WHO</a:t>
            </a:r>
            <a:endParaRPr kumimoji="1" lang="ja-JP" altLang="en-US" dirty="0"/>
          </a:p>
        </p:txBody>
      </p:sp>
    </p:spTree>
    <p:extLst>
      <p:ext uri="{BB962C8B-B14F-4D97-AF65-F5344CB8AC3E}">
        <p14:creationId xmlns:p14="http://schemas.microsoft.com/office/powerpoint/2010/main" val="441809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2"/>
          <p:cNvGrpSpPr>
            <a:grpSpLocks/>
          </p:cNvGrpSpPr>
          <p:nvPr/>
        </p:nvGrpSpPr>
        <p:grpSpPr bwMode="auto">
          <a:xfrm>
            <a:off x="250828" y="1304764"/>
            <a:ext cx="8569325" cy="1332075"/>
            <a:chOff x="250825" y="1304763"/>
            <a:chExt cx="8569325" cy="1332075"/>
          </a:xfrm>
        </p:grpSpPr>
        <p:pic>
          <p:nvPicPr>
            <p:cNvPr id="1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09638" y="1304763"/>
              <a:ext cx="1706562" cy="1200150"/>
            </a:xfrm>
            <a:prstGeom prst="rect">
              <a:avLst/>
            </a:prstGeom>
            <a:noFill/>
            <a:ln>
              <a:noFill/>
            </a:ln>
            <a:effectLst>
              <a:outerShdw blurRad="292100" dist="139700" dir="2700000" algn="tl" rotWithShape="0">
                <a:srgbClr val="333333">
                  <a:alpha val="64999"/>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 name="TextBox 2"/>
            <p:cNvSpPr txBox="1">
              <a:spLocks noChangeArrowheads="1"/>
            </p:cNvSpPr>
            <p:nvPr/>
          </p:nvSpPr>
          <p:spPr bwMode="auto">
            <a:xfrm>
              <a:off x="2987824" y="1581003"/>
              <a:ext cx="5557838"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kumimoji="1" sz="2400">
                  <a:solidFill>
                    <a:schemeClr val="tx1"/>
                  </a:solidFill>
                  <a:latin typeface="Arial" charset="0"/>
                  <a:ea typeface="ＭＳ Ｐゴシック" charset="0"/>
                  <a:cs typeface="Arial" charset="0"/>
                </a:defRPr>
              </a:lvl1pPr>
              <a:lvl2pPr marL="742950" indent="-285750">
                <a:defRPr kumimoji="1" sz="2400">
                  <a:solidFill>
                    <a:schemeClr val="tx1"/>
                  </a:solidFill>
                  <a:latin typeface="Arial" charset="0"/>
                  <a:ea typeface="Arial" charset="0"/>
                  <a:cs typeface="Arial" charset="0"/>
                </a:defRPr>
              </a:lvl2pPr>
              <a:lvl3pPr marL="1143000" indent="-228600">
                <a:defRPr kumimoji="1" sz="2400">
                  <a:solidFill>
                    <a:schemeClr val="tx1"/>
                  </a:solidFill>
                  <a:latin typeface="Arial" charset="0"/>
                  <a:ea typeface="Arial" charset="0"/>
                  <a:cs typeface="Arial" charset="0"/>
                </a:defRPr>
              </a:lvl3pPr>
              <a:lvl4pPr marL="1600200" indent="-228600">
                <a:defRPr kumimoji="1" sz="2400">
                  <a:solidFill>
                    <a:schemeClr val="tx1"/>
                  </a:solidFill>
                  <a:latin typeface="Arial" charset="0"/>
                  <a:ea typeface="Arial" charset="0"/>
                  <a:cs typeface="Arial" charset="0"/>
                </a:defRPr>
              </a:lvl4pPr>
              <a:lvl5pPr marL="2057400" indent="-228600">
                <a:defRPr kumimoji="1" sz="2400">
                  <a:solidFill>
                    <a:schemeClr val="tx1"/>
                  </a:solidFill>
                  <a:latin typeface="Arial" charset="0"/>
                  <a:ea typeface="Arial" charset="0"/>
                  <a:cs typeface="Arial" charset="0"/>
                </a:defRPr>
              </a:lvl5pPr>
              <a:lvl6pPr marL="2514600" indent="-228600" fontAlgn="base">
                <a:spcBef>
                  <a:spcPct val="0"/>
                </a:spcBef>
                <a:spcAft>
                  <a:spcPct val="0"/>
                </a:spcAft>
                <a:defRPr kumimoji="1" sz="2400">
                  <a:solidFill>
                    <a:schemeClr val="tx1"/>
                  </a:solidFill>
                  <a:latin typeface="Arial" charset="0"/>
                  <a:ea typeface="Arial" charset="0"/>
                  <a:cs typeface="Arial" charset="0"/>
                </a:defRPr>
              </a:lvl6pPr>
              <a:lvl7pPr marL="2971800" indent="-228600" fontAlgn="base">
                <a:spcBef>
                  <a:spcPct val="0"/>
                </a:spcBef>
                <a:spcAft>
                  <a:spcPct val="0"/>
                </a:spcAft>
                <a:defRPr kumimoji="1" sz="2400">
                  <a:solidFill>
                    <a:schemeClr val="tx1"/>
                  </a:solidFill>
                  <a:latin typeface="Arial" charset="0"/>
                  <a:ea typeface="Arial" charset="0"/>
                  <a:cs typeface="Arial" charset="0"/>
                </a:defRPr>
              </a:lvl7pPr>
              <a:lvl8pPr marL="3429000" indent="-228600" fontAlgn="base">
                <a:spcBef>
                  <a:spcPct val="0"/>
                </a:spcBef>
                <a:spcAft>
                  <a:spcPct val="0"/>
                </a:spcAft>
                <a:defRPr kumimoji="1" sz="2400">
                  <a:solidFill>
                    <a:schemeClr val="tx1"/>
                  </a:solidFill>
                  <a:latin typeface="Arial" charset="0"/>
                  <a:ea typeface="Arial" charset="0"/>
                  <a:cs typeface="Arial" charset="0"/>
                </a:defRPr>
              </a:lvl8pPr>
              <a:lvl9pPr marL="3886200" indent="-228600" fontAlgn="base">
                <a:spcBef>
                  <a:spcPct val="0"/>
                </a:spcBef>
                <a:spcAft>
                  <a:spcPct val="0"/>
                </a:spcAft>
                <a:defRPr kumimoji="1" sz="2400">
                  <a:solidFill>
                    <a:schemeClr val="tx1"/>
                  </a:solidFill>
                  <a:latin typeface="Arial" charset="0"/>
                  <a:ea typeface="Arial" charset="0"/>
                  <a:cs typeface="Arial" charset="0"/>
                </a:defRPr>
              </a:lvl9pPr>
            </a:lstStyle>
            <a:p>
              <a:pPr fontAlgn="base">
                <a:spcBef>
                  <a:spcPct val="0"/>
                </a:spcBef>
                <a:spcAft>
                  <a:spcPct val="0"/>
                </a:spcAft>
              </a:pPr>
              <a:r>
                <a:rPr kumimoji="0" lang="ja-JP" altLang="en-US" sz="2000" dirty="0">
                  <a:solidFill>
                    <a:srgbClr val="000000"/>
                  </a:solidFill>
                </a:rPr>
                <a:t>リスク・コミュニケーション活動の展開を困難にする構造的な問題</a:t>
              </a:r>
              <a:endParaRPr kumimoji="0" lang="en-US" altLang="ja-JP" sz="2000" dirty="0">
                <a:solidFill>
                  <a:srgbClr val="000000"/>
                </a:solidFill>
              </a:endParaRPr>
            </a:p>
          </p:txBody>
        </p:sp>
        <p:cxnSp>
          <p:nvCxnSpPr>
            <p:cNvPr id="14" name="Straight Connector 6"/>
            <p:cNvCxnSpPr/>
            <p:nvPr/>
          </p:nvCxnSpPr>
          <p:spPr>
            <a:xfrm flipV="1">
              <a:off x="1008063" y="2565400"/>
              <a:ext cx="7812087" cy="71438"/>
            </a:xfrm>
            <a:prstGeom prst="line">
              <a:avLst/>
            </a:prstGeom>
            <a:ln>
              <a:solidFill>
                <a:schemeClr val="bg1">
                  <a:lumMod val="65000"/>
                </a:schemeClr>
              </a:solidFill>
            </a:ln>
          </p:spPr>
          <p:style>
            <a:lnRef idx="1">
              <a:schemeClr val="dk1"/>
            </a:lnRef>
            <a:fillRef idx="0">
              <a:schemeClr val="dk1"/>
            </a:fillRef>
            <a:effectRef idx="0">
              <a:schemeClr val="dk1"/>
            </a:effectRef>
            <a:fontRef idx="minor">
              <a:schemeClr val="tx1"/>
            </a:fontRef>
          </p:style>
        </p:cxnSp>
        <p:sp>
          <p:nvSpPr>
            <p:cNvPr id="15" name="TextBox 2"/>
            <p:cNvSpPr txBox="1">
              <a:spLocks noChangeArrowheads="1"/>
            </p:cNvSpPr>
            <p:nvPr/>
          </p:nvSpPr>
          <p:spPr bwMode="auto">
            <a:xfrm>
              <a:off x="250825" y="1494631"/>
              <a:ext cx="360363" cy="8302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kumimoji="1" sz="2400">
                  <a:solidFill>
                    <a:schemeClr val="tx1"/>
                  </a:solidFill>
                  <a:latin typeface="Arial" charset="0"/>
                  <a:ea typeface="ＭＳ Ｐゴシック" charset="0"/>
                  <a:cs typeface="Arial" charset="0"/>
                </a:defRPr>
              </a:lvl1pPr>
              <a:lvl2pPr marL="742950" indent="-285750">
                <a:defRPr kumimoji="1" sz="2400">
                  <a:solidFill>
                    <a:schemeClr val="tx1"/>
                  </a:solidFill>
                  <a:latin typeface="Arial" charset="0"/>
                  <a:ea typeface="Arial" charset="0"/>
                  <a:cs typeface="Arial" charset="0"/>
                </a:defRPr>
              </a:lvl2pPr>
              <a:lvl3pPr marL="1143000" indent="-228600">
                <a:defRPr kumimoji="1" sz="2400">
                  <a:solidFill>
                    <a:schemeClr val="tx1"/>
                  </a:solidFill>
                  <a:latin typeface="Arial" charset="0"/>
                  <a:ea typeface="Arial" charset="0"/>
                  <a:cs typeface="Arial" charset="0"/>
                </a:defRPr>
              </a:lvl3pPr>
              <a:lvl4pPr marL="1600200" indent="-228600">
                <a:defRPr kumimoji="1" sz="2400">
                  <a:solidFill>
                    <a:schemeClr val="tx1"/>
                  </a:solidFill>
                  <a:latin typeface="Arial" charset="0"/>
                  <a:ea typeface="Arial" charset="0"/>
                  <a:cs typeface="Arial" charset="0"/>
                </a:defRPr>
              </a:lvl4pPr>
              <a:lvl5pPr marL="2057400" indent="-228600">
                <a:defRPr kumimoji="1" sz="2400">
                  <a:solidFill>
                    <a:schemeClr val="tx1"/>
                  </a:solidFill>
                  <a:latin typeface="Arial" charset="0"/>
                  <a:ea typeface="Arial" charset="0"/>
                  <a:cs typeface="Arial" charset="0"/>
                </a:defRPr>
              </a:lvl5pPr>
              <a:lvl6pPr marL="2514600" indent="-228600" fontAlgn="base">
                <a:spcBef>
                  <a:spcPct val="0"/>
                </a:spcBef>
                <a:spcAft>
                  <a:spcPct val="0"/>
                </a:spcAft>
                <a:defRPr kumimoji="1" sz="2400">
                  <a:solidFill>
                    <a:schemeClr val="tx1"/>
                  </a:solidFill>
                  <a:latin typeface="Arial" charset="0"/>
                  <a:ea typeface="Arial" charset="0"/>
                  <a:cs typeface="Arial" charset="0"/>
                </a:defRPr>
              </a:lvl6pPr>
              <a:lvl7pPr marL="2971800" indent="-228600" fontAlgn="base">
                <a:spcBef>
                  <a:spcPct val="0"/>
                </a:spcBef>
                <a:spcAft>
                  <a:spcPct val="0"/>
                </a:spcAft>
                <a:defRPr kumimoji="1" sz="2400">
                  <a:solidFill>
                    <a:schemeClr val="tx1"/>
                  </a:solidFill>
                  <a:latin typeface="Arial" charset="0"/>
                  <a:ea typeface="Arial" charset="0"/>
                  <a:cs typeface="Arial" charset="0"/>
                </a:defRPr>
              </a:lvl7pPr>
              <a:lvl8pPr marL="3429000" indent="-228600" fontAlgn="base">
                <a:spcBef>
                  <a:spcPct val="0"/>
                </a:spcBef>
                <a:spcAft>
                  <a:spcPct val="0"/>
                </a:spcAft>
                <a:defRPr kumimoji="1" sz="2400">
                  <a:solidFill>
                    <a:schemeClr val="tx1"/>
                  </a:solidFill>
                  <a:latin typeface="Arial" charset="0"/>
                  <a:ea typeface="Arial" charset="0"/>
                  <a:cs typeface="Arial" charset="0"/>
                </a:defRPr>
              </a:lvl8pPr>
              <a:lvl9pPr marL="3886200" indent="-228600" fontAlgn="base">
                <a:spcBef>
                  <a:spcPct val="0"/>
                </a:spcBef>
                <a:spcAft>
                  <a:spcPct val="0"/>
                </a:spcAft>
                <a:defRPr kumimoji="1" sz="2400">
                  <a:solidFill>
                    <a:schemeClr val="tx1"/>
                  </a:solidFill>
                  <a:latin typeface="Arial" charset="0"/>
                  <a:ea typeface="Arial" charset="0"/>
                  <a:cs typeface="Arial" charset="0"/>
                </a:defRPr>
              </a:lvl9pPr>
            </a:lstStyle>
            <a:p>
              <a:pPr fontAlgn="base">
                <a:spcBef>
                  <a:spcPct val="0"/>
                </a:spcBef>
                <a:spcAft>
                  <a:spcPct val="0"/>
                </a:spcAft>
              </a:pPr>
              <a:r>
                <a:rPr kumimoji="0" lang="en-US" altLang="ja-JP" sz="4800" b="1" dirty="0">
                  <a:solidFill>
                    <a:srgbClr val="000000"/>
                  </a:solidFill>
                </a:rPr>
                <a:t>1</a:t>
              </a:r>
            </a:p>
          </p:txBody>
        </p:sp>
      </p:grpSp>
      <p:grpSp>
        <p:nvGrpSpPr>
          <p:cNvPr id="16" name="Group 4"/>
          <p:cNvGrpSpPr>
            <a:grpSpLocks/>
          </p:cNvGrpSpPr>
          <p:nvPr/>
        </p:nvGrpSpPr>
        <p:grpSpPr bwMode="auto">
          <a:xfrm>
            <a:off x="250828" y="2781300"/>
            <a:ext cx="8515350" cy="1511300"/>
            <a:chOff x="250825" y="2781300"/>
            <a:chExt cx="8515350" cy="1511300"/>
          </a:xfrm>
        </p:grpSpPr>
        <p:pic>
          <p:nvPicPr>
            <p:cNvPr id="17"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09638" y="2781300"/>
              <a:ext cx="1706562" cy="1355725"/>
            </a:xfrm>
            <a:prstGeom prst="rect">
              <a:avLst/>
            </a:prstGeom>
            <a:noFill/>
            <a:ln>
              <a:noFill/>
            </a:ln>
            <a:effectLst>
              <a:outerShdw blurRad="292100" dist="139700" dir="2700000" algn="tl" rotWithShape="0">
                <a:srgbClr val="333333">
                  <a:alpha val="64999"/>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8" name="TextBox 5"/>
            <p:cNvSpPr txBox="1">
              <a:spLocks noChangeArrowheads="1"/>
            </p:cNvSpPr>
            <p:nvPr/>
          </p:nvSpPr>
          <p:spPr bwMode="auto">
            <a:xfrm>
              <a:off x="3052762" y="3068960"/>
              <a:ext cx="5700862"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kumimoji="1" sz="2400">
                  <a:solidFill>
                    <a:schemeClr val="tx1"/>
                  </a:solidFill>
                  <a:latin typeface="Arial" charset="0"/>
                  <a:ea typeface="ＭＳ Ｐゴシック" charset="0"/>
                  <a:cs typeface="Arial" charset="0"/>
                </a:defRPr>
              </a:lvl1pPr>
              <a:lvl2pPr marL="742950" indent="-285750">
                <a:defRPr kumimoji="1" sz="2400">
                  <a:solidFill>
                    <a:schemeClr val="tx1"/>
                  </a:solidFill>
                  <a:latin typeface="Arial" charset="0"/>
                  <a:ea typeface="Arial" charset="0"/>
                  <a:cs typeface="Arial" charset="0"/>
                </a:defRPr>
              </a:lvl2pPr>
              <a:lvl3pPr marL="1143000" indent="-228600">
                <a:defRPr kumimoji="1" sz="2400">
                  <a:solidFill>
                    <a:schemeClr val="tx1"/>
                  </a:solidFill>
                  <a:latin typeface="Arial" charset="0"/>
                  <a:ea typeface="Arial" charset="0"/>
                  <a:cs typeface="Arial" charset="0"/>
                </a:defRPr>
              </a:lvl3pPr>
              <a:lvl4pPr marL="1600200" indent="-228600">
                <a:defRPr kumimoji="1" sz="2400">
                  <a:solidFill>
                    <a:schemeClr val="tx1"/>
                  </a:solidFill>
                  <a:latin typeface="Arial" charset="0"/>
                  <a:ea typeface="Arial" charset="0"/>
                  <a:cs typeface="Arial" charset="0"/>
                </a:defRPr>
              </a:lvl4pPr>
              <a:lvl5pPr marL="2057400" indent="-228600">
                <a:defRPr kumimoji="1" sz="2400">
                  <a:solidFill>
                    <a:schemeClr val="tx1"/>
                  </a:solidFill>
                  <a:latin typeface="Arial" charset="0"/>
                  <a:ea typeface="Arial" charset="0"/>
                  <a:cs typeface="Arial" charset="0"/>
                </a:defRPr>
              </a:lvl5pPr>
              <a:lvl6pPr marL="2514600" indent="-228600" fontAlgn="base">
                <a:spcBef>
                  <a:spcPct val="0"/>
                </a:spcBef>
                <a:spcAft>
                  <a:spcPct val="0"/>
                </a:spcAft>
                <a:defRPr kumimoji="1" sz="2400">
                  <a:solidFill>
                    <a:schemeClr val="tx1"/>
                  </a:solidFill>
                  <a:latin typeface="Arial" charset="0"/>
                  <a:ea typeface="Arial" charset="0"/>
                  <a:cs typeface="Arial" charset="0"/>
                </a:defRPr>
              </a:lvl6pPr>
              <a:lvl7pPr marL="2971800" indent="-228600" fontAlgn="base">
                <a:spcBef>
                  <a:spcPct val="0"/>
                </a:spcBef>
                <a:spcAft>
                  <a:spcPct val="0"/>
                </a:spcAft>
                <a:defRPr kumimoji="1" sz="2400">
                  <a:solidFill>
                    <a:schemeClr val="tx1"/>
                  </a:solidFill>
                  <a:latin typeface="Arial" charset="0"/>
                  <a:ea typeface="Arial" charset="0"/>
                  <a:cs typeface="Arial" charset="0"/>
                </a:defRPr>
              </a:lvl7pPr>
              <a:lvl8pPr marL="3429000" indent="-228600" fontAlgn="base">
                <a:spcBef>
                  <a:spcPct val="0"/>
                </a:spcBef>
                <a:spcAft>
                  <a:spcPct val="0"/>
                </a:spcAft>
                <a:defRPr kumimoji="1" sz="2400">
                  <a:solidFill>
                    <a:schemeClr val="tx1"/>
                  </a:solidFill>
                  <a:latin typeface="Arial" charset="0"/>
                  <a:ea typeface="Arial" charset="0"/>
                  <a:cs typeface="Arial" charset="0"/>
                </a:defRPr>
              </a:lvl8pPr>
              <a:lvl9pPr marL="3886200" indent="-228600" fontAlgn="base">
                <a:spcBef>
                  <a:spcPct val="0"/>
                </a:spcBef>
                <a:spcAft>
                  <a:spcPct val="0"/>
                </a:spcAft>
                <a:defRPr kumimoji="1" sz="2400">
                  <a:solidFill>
                    <a:schemeClr val="tx1"/>
                  </a:solidFill>
                  <a:latin typeface="Arial" charset="0"/>
                  <a:ea typeface="Arial" charset="0"/>
                  <a:cs typeface="Arial" charset="0"/>
                </a:defRPr>
              </a:lvl9pPr>
            </a:lstStyle>
            <a:p>
              <a:pPr fontAlgn="base">
                <a:spcBef>
                  <a:spcPct val="0"/>
                </a:spcBef>
                <a:spcAft>
                  <a:spcPct val="0"/>
                </a:spcAft>
              </a:pPr>
              <a:r>
                <a:rPr kumimoji="0" lang="ja-JP" altLang="en-US" sz="2000" dirty="0">
                  <a:solidFill>
                    <a:srgbClr val="000000"/>
                  </a:solidFill>
                </a:rPr>
                <a:t>コミュニケーションの専門家が、リスク・コミュニケーションの戦略的計画策定時に参画していない</a:t>
              </a:r>
              <a:endParaRPr kumimoji="0" lang="en-US" altLang="ja-JP" sz="1800" dirty="0">
                <a:solidFill>
                  <a:srgbClr val="000000"/>
                </a:solidFill>
              </a:endParaRPr>
            </a:p>
          </p:txBody>
        </p:sp>
        <p:cxnSp>
          <p:nvCxnSpPr>
            <p:cNvPr id="19" name="Straight Connector 11"/>
            <p:cNvCxnSpPr/>
            <p:nvPr/>
          </p:nvCxnSpPr>
          <p:spPr>
            <a:xfrm flipV="1">
              <a:off x="954088" y="4221163"/>
              <a:ext cx="7812087" cy="71437"/>
            </a:xfrm>
            <a:prstGeom prst="line">
              <a:avLst/>
            </a:prstGeom>
            <a:ln>
              <a:solidFill>
                <a:schemeClr val="bg1">
                  <a:lumMod val="65000"/>
                </a:schemeClr>
              </a:solidFill>
            </a:ln>
          </p:spPr>
          <p:style>
            <a:lnRef idx="1">
              <a:schemeClr val="dk1"/>
            </a:lnRef>
            <a:fillRef idx="0">
              <a:schemeClr val="dk1"/>
            </a:fillRef>
            <a:effectRef idx="0">
              <a:schemeClr val="dk1"/>
            </a:effectRef>
            <a:fontRef idx="minor">
              <a:schemeClr val="tx1"/>
            </a:fontRef>
          </p:style>
        </p:cxnSp>
        <p:sp>
          <p:nvSpPr>
            <p:cNvPr id="20" name="TextBox 12"/>
            <p:cNvSpPr txBox="1">
              <a:spLocks noChangeArrowheads="1"/>
            </p:cNvSpPr>
            <p:nvPr/>
          </p:nvSpPr>
          <p:spPr bwMode="auto">
            <a:xfrm>
              <a:off x="250825" y="3043238"/>
              <a:ext cx="360363" cy="831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kumimoji="1" sz="2400">
                  <a:solidFill>
                    <a:schemeClr val="tx1"/>
                  </a:solidFill>
                  <a:latin typeface="Arial" charset="0"/>
                  <a:ea typeface="ＭＳ Ｐゴシック" charset="0"/>
                  <a:cs typeface="Arial" charset="0"/>
                </a:defRPr>
              </a:lvl1pPr>
              <a:lvl2pPr marL="742950" indent="-285750">
                <a:defRPr kumimoji="1" sz="2400">
                  <a:solidFill>
                    <a:schemeClr val="tx1"/>
                  </a:solidFill>
                  <a:latin typeface="Arial" charset="0"/>
                  <a:ea typeface="Arial" charset="0"/>
                  <a:cs typeface="Arial" charset="0"/>
                </a:defRPr>
              </a:lvl2pPr>
              <a:lvl3pPr marL="1143000" indent="-228600">
                <a:defRPr kumimoji="1" sz="2400">
                  <a:solidFill>
                    <a:schemeClr val="tx1"/>
                  </a:solidFill>
                  <a:latin typeface="Arial" charset="0"/>
                  <a:ea typeface="Arial" charset="0"/>
                  <a:cs typeface="Arial" charset="0"/>
                </a:defRPr>
              </a:lvl3pPr>
              <a:lvl4pPr marL="1600200" indent="-228600">
                <a:defRPr kumimoji="1" sz="2400">
                  <a:solidFill>
                    <a:schemeClr val="tx1"/>
                  </a:solidFill>
                  <a:latin typeface="Arial" charset="0"/>
                  <a:ea typeface="Arial" charset="0"/>
                  <a:cs typeface="Arial" charset="0"/>
                </a:defRPr>
              </a:lvl4pPr>
              <a:lvl5pPr marL="2057400" indent="-228600">
                <a:defRPr kumimoji="1" sz="2400">
                  <a:solidFill>
                    <a:schemeClr val="tx1"/>
                  </a:solidFill>
                  <a:latin typeface="Arial" charset="0"/>
                  <a:ea typeface="Arial" charset="0"/>
                  <a:cs typeface="Arial" charset="0"/>
                </a:defRPr>
              </a:lvl5pPr>
              <a:lvl6pPr marL="2514600" indent="-228600" fontAlgn="base">
                <a:spcBef>
                  <a:spcPct val="0"/>
                </a:spcBef>
                <a:spcAft>
                  <a:spcPct val="0"/>
                </a:spcAft>
                <a:defRPr kumimoji="1" sz="2400">
                  <a:solidFill>
                    <a:schemeClr val="tx1"/>
                  </a:solidFill>
                  <a:latin typeface="Arial" charset="0"/>
                  <a:ea typeface="Arial" charset="0"/>
                  <a:cs typeface="Arial" charset="0"/>
                </a:defRPr>
              </a:lvl6pPr>
              <a:lvl7pPr marL="2971800" indent="-228600" fontAlgn="base">
                <a:spcBef>
                  <a:spcPct val="0"/>
                </a:spcBef>
                <a:spcAft>
                  <a:spcPct val="0"/>
                </a:spcAft>
                <a:defRPr kumimoji="1" sz="2400">
                  <a:solidFill>
                    <a:schemeClr val="tx1"/>
                  </a:solidFill>
                  <a:latin typeface="Arial" charset="0"/>
                  <a:ea typeface="Arial" charset="0"/>
                  <a:cs typeface="Arial" charset="0"/>
                </a:defRPr>
              </a:lvl7pPr>
              <a:lvl8pPr marL="3429000" indent="-228600" fontAlgn="base">
                <a:spcBef>
                  <a:spcPct val="0"/>
                </a:spcBef>
                <a:spcAft>
                  <a:spcPct val="0"/>
                </a:spcAft>
                <a:defRPr kumimoji="1" sz="2400">
                  <a:solidFill>
                    <a:schemeClr val="tx1"/>
                  </a:solidFill>
                  <a:latin typeface="Arial" charset="0"/>
                  <a:ea typeface="Arial" charset="0"/>
                  <a:cs typeface="Arial" charset="0"/>
                </a:defRPr>
              </a:lvl8pPr>
              <a:lvl9pPr marL="3886200" indent="-228600" fontAlgn="base">
                <a:spcBef>
                  <a:spcPct val="0"/>
                </a:spcBef>
                <a:spcAft>
                  <a:spcPct val="0"/>
                </a:spcAft>
                <a:defRPr kumimoji="1" sz="2400">
                  <a:solidFill>
                    <a:schemeClr val="tx1"/>
                  </a:solidFill>
                  <a:latin typeface="Arial" charset="0"/>
                  <a:ea typeface="Arial" charset="0"/>
                  <a:cs typeface="Arial" charset="0"/>
                </a:defRPr>
              </a:lvl9pPr>
            </a:lstStyle>
            <a:p>
              <a:pPr fontAlgn="base">
                <a:spcBef>
                  <a:spcPct val="0"/>
                </a:spcBef>
                <a:spcAft>
                  <a:spcPct val="0"/>
                </a:spcAft>
              </a:pPr>
              <a:r>
                <a:rPr kumimoji="0" lang="en-US" altLang="ja-JP" sz="4800" b="1" dirty="0">
                  <a:solidFill>
                    <a:srgbClr val="000000"/>
                  </a:solidFill>
                </a:rPr>
                <a:t>2</a:t>
              </a:r>
            </a:p>
          </p:txBody>
        </p:sp>
      </p:grpSp>
      <p:grpSp>
        <p:nvGrpSpPr>
          <p:cNvPr id="21" name="Group 5"/>
          <p:cNvGrpSpPr>
            <a:grpSpLocks/>
          </p:cNvGrpSpPr>
          <p:nvPr/>
        </p:nvGrpSpPr>
        <p:grpSpPr bwMode="auto">
          <a:xfrm>
            <a:off x="250828" y="4459294"/>
            <a:ext cx="8502799" cy="1417637"/>
            <a:chOff x="250825" y="4459288"/>
            <a:chExt cx="8502799" cy="1417637"/>
          </a:xfrm>
        </p:grpSpPr>
        <p:sp>
          <p:nvSpPr>
            <p:cNvPr id="22" name="TextBox 8"/>
            <p:cNvSpPr txBox="1">
              <a:spLocks noChangeArrowheads="1"/>
            </p:cNvSpPr>
            <p:nvPr/>
          </p:nvSpPr>
          <p:spPr bwMode="auto">
            <a:xfrm>
              <a:off x="2987824" y="4645579"/>
              <a:ext cx="5765800" cy="1015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kumimoji="1" sz="2400">
                  <a:solidFill>
                    <a:schemeClr val="tx1"/>
                  </a:solidFill>
                  <a:latin typeface="Arial" charset="0"/>
                  <a:ea typeface="ＭＳ Ｐゴシック" charset="0"/>
                  <a:cs typeface="Arial" charset="0"/>
                </a:defRPr>
              </a:lvl1pPr>
              <a:lvl2pPr marL="742950" indent="-285750">
                <a:defRPr kumimoji="1" sz="2400">
                  <a:solidFill>
                    <a:schemeClr val="tx1"/>
                  </a:solidFill>
                  <a:latin typeface="Arial" charset="0"/>
                  <a:ea typeface="Arial" charset="0"/>
                  <a:cs typeface="Arial" charset="0"/>
                </a:defRPr>
              </a:lvl2pPr>
              <a:lvl3pPr marL="1143000" indent="-228600">
                <a:defRPr kumimoji="1" sz="2400">
                  <a:solidFill>
                    <a:schemeClr val="tx1"/>
                  </a:solidFill>
                  <a:latin typeface="Arial" charset="0"/>
                  <a:ea typeface="Arial" charset="0"/>
                  <a:cs typeface="Arial" charset="0"/>
                </a:defRPr>
              </a:lvl3pPr>
              <a:lvl4pPr marL="1600200" indent="-228600">
                <a:defRPr kumimoji="1" sz="2400">
                  <a:solidFill>
                    <a:schemeClr val="tx1"/>
                  </a:solidFill>
                  <a:latin typeface="Arial" charset="0"/>
                  <a:ea typeface="Arial" charset="0"/>
                  <a:cs typeface="Arial" charset="0"/>
                </a:defRPr>
              </a:lvl4pPr>
              <a:lvl5pPr marL="2057400" indent="-228600">
                <a:defRPr kumimoji="1" sz="2400">
                  <a:solidFill>
                    <a:schemeClr val="tx1"/>
                  </a:solidFill>
                  <a:latin typeface="Arial" charset="0"/>
                  <a:ea typeface="Arial" charset="0"/>
                  <a:cs typeface="Arial" charset="0"/>
                </a:defRPr>
              </a:lvl5pPr>
              <a:lvl6pPr marL="2514600" indent="-228600" fontAlgn="base">
                <a:spcBef>
                  <a:spcPct val="0"/>
                </a:spcBef>
                <a:spcAft>
                  <a:spcPct val="0"/>
                </a:spcAft>
                <a:defRPr kumimoji="1" sz="2400">
                  <a:solidFill>
                    <a:schemeClr val="tx1"/>
                  </a:solidFill>
                  <a:latin typeface="Arial" charset="0"/>
                  <a:ea typeface="Arial" charset="0"/>
                  <a:cs typeface="Arial" charset="0"/>
                </a:defRPr>
              </a:lvl6pPr>
              <a:lvl7pPr marL="2971800" indent="-228600" fontAlgn="base">
                <a:spcBef>
                  <a:spcPct val="0"/>
                </a:spcBef>
                <a:spcAft>
                  <a:spcPct val="0"/>
                </a:spcAft>
                <a:defRPr kumimoji="1" sz="2400">
                  <a:solidFill>
                    <a:schemeClr val="tx1"/>
                  </a:solidFill>
                  <a:latin typeface="Arial" charset="0"/>
                  <a:ea typeface="Arial" charset="0"/>
                  <a:cs typeface="Arial" charset="0"/>
                </a:defRPr>
              </a:lvl7pPr>
              <a:lvl8pPr marL="3429000" indent="-228600" fontAlgn="base">
                <a:spcBef>
                  <a:spcPct val="0"/>
                </a:spcBef>
                <a:spcAft>
                  <a:spcPct val="0"/>
                </a:spcAft>
                <a:defRPr kumimoji="1" sz="2400">
                  <a:solidFill>
                    <a:schemeClr val="tx1"/>
                  </a:solidFill>
                  <a:latin typeface="Arial" charset="0"/>
                  <a:ea typeface="Arial" charset="0"/>
                  <a:cs typeface="Arial" charset="0"/>
                </a:defRPr>
              </a:lvl8pPr>
              <a:lvl9pPr marL="3886200" indent="-228600" fontAlgn="base">
                <a:spcBef>
                  <a:spcPct val="0"/>
                </a:spcBef>
                <a:spcAft>
                  <a:spcPct val="0"/>
                </a:spcAft>
                <a:defRPr kumimoji="1" sz="2400">
                  <a:solidFill>
                    <a:schemeClr val="tx1"/>
                  </a:solidFill>
                  <a:latin typeface="Arial" charset="0"/>
                  <a:ea typeface="Arial" charset="0"/>
                  <a:cs typeface="Arial" charset="0"/>
                </a:defRPr>
              </a:lvl9pPr>
            </a:lstStyle>
            <a:p>
              <a:pPr fontAlgn="base">
                <a:spcBef>
                  <a:spcPct val="0"/>
                </a:spcBef>
                <a:spcAft>
                  <a:spcPct val="0"/>
                </a:spcAft>
              </a:pPr>
              <a:r>
                <a:rPr kumimoji="0" lang="ja-JP" altLang="en-US" sz="2000" dirty="0">
                  <a:solidFill>
                    <a:srgbClr val="000000"/>
                  </a:solidFill>
                </a:rPr>
                <a:t>リスク・コミュニケーションとクライシス・コミュニケーションの違いが明確ではなく、それぞれの対応能力育成のあり方が確立していない</a:t>
              </a:r>
              <a:endParaRPr kumimoji="0" lang="en-US" altLang="ja-JP" sz="2000" dirty="0">
                <a:solidFill>
                  <a:srgbClr val="000000"/>
                </a:solidFill>
              </a:endParaRPr>
            </a:p>
          </p:txBody>
        </p:sp>
        <p:pic>
          <p:nvPicPr>
            <p:cNvPr id="23"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09638" y="4459288"/>
              <a:ext cx="1749425" cy="1417637"/>
            </a:xfrm>
            <a:prstGeom prst="rect">
              <a:avLst/>
            </a:prstGeom>
            <a:noFill/>
            <a:ln>
              <a:noFill/>
            </a:ln>
            <a:effectLst>
              <a:outerShdw blurRad="292100" dist="139700" dir="2700000" algn="tl" rotWithShape="0">
                <a:srgbClr val="333333">
                  <a:alpha val="64999"/>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4" name="TextBox 13"/>
            <p:cNvSpPr txBox="1">
              <a:spLocks noChangeArrowheads="1"/>
            </p:cNvSpPr>
            <p:nvPr/>
          </p:nvSpPr>
          <p:spPr bwMode="auto">
            <a:xfrm>
              <a:off x="250825" y="4752975"/>
              <a:ext cx="360363" cy="830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kumimoji="1" sz="2400">
                  <a:solidFill>
                    <a:schemeClr val="tx1"/>
                  </a:solidFill>
                  <a:latin typeface="Arial" charset="0"/>
                  <a:ea typeface="ＭＳ Ｐゴシック" charset="0"/>
                  <a:cs typeface="Arial" charset="0"/>
                </a:defRPr>
              </a:lvl1pPr>
              <a:lvl2pPr marL="742950" indent="-285750">
                <a:defRPr kumimoji="1" sz="2400">
                  <a:solidFill>
                    <a:schemeClr val="tx1"/>
                  </a:solidFill>
                  <a:latin typeface="Arial" charset="0"/>
                  <a:ea typeface="Arial" charset="0"/>
                  <a:cs typeface="Arial" charset="0"/>
                </a:defRPr>
              </a:lvl2pPr>
              <a:lvl3pPr marL="1143000" indent="-228600">
                <a:defRPr kumimoji="1" sz="2400">
                  <a:solidFill>
                    <a:schemeClr val="tx1"/>
                  </a:solidFill>
                  <a:latin typeface="Arial" charset="0"/>
                  <a:ea typeface="Arial" charset="0"/>
                  <a:cs typeface="Arial" charset="0"/>
                </a:defRPr>
              </a:lvl3pPr>
              <a:lvl4pPr marL="1600200" indent="-228600">
                <a:defRPr kumimoji="1" sz="2400">
                  <a:solidFill>
                    <a:schemeClr val="tx1"/>
                  </a:solidFill>
                  <a:latin typeface="Arial" charset="0"/>
                  <a:ea typeface="Arial" charset="0"/>
                  <a:cs typeface="Arial" charset="0"/>
                </a:defRPr>
              </a:lvl4pPr>
              <a:lvl5pPr marL="2057400" indent="-228600">
                <a:defRPr kumimoji="1" sz="2400">
                  <a:solidFill>
                    <a:schemeClr val="tx1"/>
                  </a:solidFill>
                  <a:latin typeface="Arial" charset="0"/>
                  <a:ea typeface="Arial" charset="0"/>
                  <a:cs typeface="Arial" charset="0"/>
                </a:defRPr>
              </a:lvl5pPr>
              <a:lvl6pPr marL="2514600" indent="-228600" fontAlgn="base">
                <a:spcBef>
                  <a:spcPct val="0"/>
                </a:spcBef>
                <a:spcAft>
                  <a:spcPct val="0"/>
                </a:spcAft>
                <a:defRPr kumimoji="1" sz="2400">
                  <a:solidFill>
                    <a:schemeClr val="tx1"/>
                  </a:solidFill>
                  <a:latin typeface="Arial" charset="0"/>
                  <a:ea typeface="Arial" charset="0"/>
                  <a:cs typeface="Arial" charset="0"/>
                </a:defRPr>
              </a:lvl6pPr>
              <a:lvl7pPr marL="2971800" indent="-228600" fontAlgn="base">
                <a:spcBef>
                  <a:spcPct val="0"/>
                </a:spcBef>
                <a:spcAft>
                  <a:spcPct val="0"/>
                </a:spcAft>
                <a:defRPr kumimoji="1" sz="2400">
                  <a:solidFill>
                    <a:schemeClr val="tx1"/>
                  </a:solidFill>
                  <a:latin typeface="Arial" charset="0"/>
                  <a:ea typeface="Arial" charset="0"/>
                  <a:cs typeface="Arial" charset="0"/>
                </a:defRPr>
              </a:lvl7pPr>
              <a:lvl8pPr marL="3429000" indent="-228600" fontAlgn="base">
                <a:spcBef>
                  <a:spcPct val="0"/>
                </a:spcBef>
                <a:spcAft>
                  <a:spcPct val="0"/>
                </a:spcAft>
                <a:defRPr kumimoji="1" sz="2400">
                  <a:solidFill>
                    <a:schemeClr val="tx1"/>
                  </a:solidFill>
                  <a:latin typeface="Arial" charset="0"/>
                  <a:ea typeface="Arial" charset="0"/>
                  <a:cs typeface="Arial" charset="0"/>
                </a:defRPr>
              </a:lvl8pPr>
              <a:lvl9pPr marL="3886200" indent="-228600" fontAlgn="base">
                <a:spcBef>
                  <a:spcPct val="0"/>
                </a:spcBef>
                <a:spcAft>
                  <a:spcPct val="0"/>
                </a:spcAft>
                <a:defRPr kumimoji="1" sz="2400">
                  <a:solidFill>
                    <a:schemeClr val="tx1"/>
                  </a:solidFill>
                  <a:latin typeface="Arial" charset="0"/>
                  <a:ea typeface="Arial" charset="0"/>
                  <a:cs typeface="Arial" charset="0"/>
                </a:defRPr>
              </a:lvl9pPr>
            </a:lstStyle>
            <a:p>
              <a:pPr fontAlgn="base">
                <a:spcBef>
                  <a:spcPct val="0"/>
                </a:spcBef>
                <a:spcAft>
                  <a:spcPct val="0"/>
                </a:spcAft>
              </a:pPr>
              <a:r>
                <a:rPr kumimoji="0" lang="en-US" altLang="ja-JP" sz="4800" b="1">
                  <a:solidFill>
                    <a:srgbClr val="000000"/>
                  </a:solidFill>
                </a:rPr>
                <a:t>3</a:t>
              </a:r>
            </a:p>
          </p:txBody>
        </p:sp>
      </p:grpSp>
      <p:sp>
        <p:nvSpPr>
          <p:cNvPr id="25" name="テキスト ボックス 24"/>
          <p:cNvSpPr txBox="1"/>
          <p:nvPr/>
        </p:nvSpPr>
        <p:spPr>
          <a:xfrm>
            <a:off x="1403648" y="6237312"/>
            <a:ext cx="1736248" cy="369332"/>
          </a:xfrm>
          <a:prstGeom prst="rect">
            <a:avLst/>
          </a:prstGeom>
          <a:noFill/>
        </p:spPr>
        <p:txBody>
          <a:bodyPr wrap="none" rtlCol="0">
            <a:spAutoFit/>
          </a:bodyPr>
          <a:lstStyle/>
          <a:p>
            <a:r>
              <a:rPr lang="ja-JP" altLang="en-US" dirty="0"/>
              <a:t>出典情報</a:t>
            </a:r>
            <a:r>
              <a:rPr lang="en-US" altLang="ja-JP" dirty="0"/>
              <a:t>:WHO</a:t>
            </a:r>
            <a:endParaRPr kumimoji="1" lang="ja-JP" altLang="en-US" dirty="0"/>
          </a:p>
        </p:txBody>
      </p:sp>
      <p:sp>
        <p:nvSpPr>
          <p:cNvPr id="26" name="タイトル 1"/>
          <p:cNvSpPr>
            <a:spLocks noGrp="1"/>
          </p:cNvSpPr>
          <p:nvPr>
            <p:ph type="title"/>
          </p:nvPr>
        </p:nvSpPr>
        <p:spPr>
          <a:xfrm>
            <a:off x="1620000" y="72000"/>
            <a:ext cx="8100392" cy="720080"/>
          </a:xfrm>
        </p:spPr>
        <p:txBody>
          <a:bodyPr/>
          <a:lstStyle/>
          <a:p>
            <a:r>
              <a:rPr kumimoji="1" lang="ja-JP" altLang="en-US" dirty="0"/>
              <a:t>なぜ、困難な課題なのか？</a:t>
            </a:r>
          </a:p>
        </p:txBody>
      </p:sp>
      <p:sp>
        <p:nvSpPr>
          <p:cNvPr id="4" name="スライド番号プレースホルダー 3"/>
          <p:cNvSpPr>
            <a:spLocks noGrp="1"/>
          </p:cNvSpPr>
          <p:nvPr>
            <p:ph type="sldNum" sz="quarter" idx="12"/>
          </p:nvPr>
        </p:nvSpPr>
        <p:spPr/>
        <p:txBody>
          <a:bodyPr/>
          <a:lstStyle/>
          <a:p>
            <a:pPr>
              <a:defRPr/>
            </a:pPr>
            <a:fld id="{8859C5CB-BFD4-4E8B-80D4-08AC087C1687}" type="slidenum">
              <a:rPr lang="ja-JP" altLang="en-US" smtClean="0"/>
              <a:pPr>
                <a:defRPr/>
              </a:pPr>
              <a:t>3</a:t>
            </a:fld>
            <a:endParaRPr lang="ja-JP" altLang="en-US" dirty="0"/>
          </a:p>
        </p:txBody>
      </p:sp>
      <p:sp>
        <p:nvSpPr>
          <p:cNvPr id="27" name="テキスト ボックス 26"/>
          <p:cNvSpPr txBox="1"/>
          <p:nvPr/>
        </p:nvSpPr>
        <p:spPr>
          <a:xfrm>
            <a:off x="360000" y="179999"/>
            <a:ext cx="1107996" cy="360000"/>
          </a:xfrm>
          <a:prstGeom prst="rect">
            <a:avLst/>
          </a:prstGeom>
          <a:solidFill>
            <a:srgbClr val="0041FF"/>
          </a:solidFill>
        </p:spPr>
        <p:txBody>
          <a:bodyPr wrap="none" tIns="72000" bIns="0" rtlCol="0">
            <a:spAutoFit/>
          </a:bodyPr>
          <a:lstStyle/>
          <a:p>
            <a:pPr algn="ctr"/>
            <a:r>
              <a:rPr kumimoji="1" lang="ja-JP" altLang="en-US" b="1" dirty="0">
                <a:solidFill>
                  <a:schemeClr val="bg1"/>
                </a:solidFill>
              </a:rPr>
              <a:t>リスコミ</a:t>
            </a:r>
          </a:p>
        </p:txBody>
      </p:sp>
    </p:spTree>
    <p:extLst>
      <p:ext uri="{BB962C8B-B14F-4D97-AF65-F5344CB8AC3E}">
        <p14:creationId xmlns:p14="http://schemas.microsoft.com/office/powerpoint/2010/main" val="1001797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テキスト ボックス 24"/>
          <p:cNvSpPr txBox="1"/>
          <p:nvPr/>
        </p:nvSpPr>
        <p:spPr>
          <a:xfrm>
            <a:off x="1403648" y="6237312"/>
            <a:ext cx="1736248" cy="369332"/>
          </a:xfrm>
          <a:prstGeom prst="rect">
            <a:avLst/>
          </a:prstGeom>
          <a:noFill/>
        </p:spPr>
        <p:txBody>
          <a:bodyPr wrap="none" rtlCol="0">
            <a:spAutoFit/>
          </a:bodyPr>
          <a:lstStyle/>
          <a:p>
            <a:r>
              <a:rPr lang="ja-JP" altLang="en-US" dirty="0"/>
              <a:t>出典情報</a:t>
            </a:r>
            <a:r>
              <a:rPr lang="en-US" altLang="ja-JP" dirty="0"/>
              <a:t>:WHO</a:t>
            </a:r>
            <a:endParaRPr kumimoji="1" lang="ja-JP" altLang="en-US" dirty="0"/>
          </a:p>
        </p:txBody>
      </p:sp>
      <p:sp>
        <p:nvSpPr>
          <p:cNvPr id="26" name="タイトル 1"/>
          <p:cNvSpPr>
            <a:spLocks noGrp="1"/>
          </p:cNvSpPr>
          <p:nvPr>
            <p:ph type="title"/>
          </p:nvPr>
        </p:nvSpPr>
        <p:spPr>
          <a:xfrm>
            <a:off x="1620000" y="44624"/>
            <a:ext cx="7668344" cy="720080"/>
          </a:xfrm>
        </p:spPr>
        <p:txBody>
          <a:bodyPr/>
          <a:lstStyle/>
          <a:p>
            <a:r>
              <a:rPr kumimoji="1" lang="ja-JP" altLang="en-US" dirty="0"/>
              <a:t>コミュニケーションは難しい</a:t>
            </a:r>
          </a:p>
        </p:txBody>
      </p:sp>
      <p:sp>
        <p:nvSpPr>
          <p:cNvPr id="27" name="Content Placeholder 4"/>
          <p:cNvSpPr txBox="1">
            <a:spLocks/>
          </p:cNvSpPr>
          <p:nvPr/>
        </p:nvSpPr>
        <p:spPr bwMode="auto">
          <a:xfrm>
            <a:off x="442913" y="1592796"/>
            <a:ext cx="8291512" cy="36364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メイリオ" pitchFamily="50" charset="-128"/>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メイリオ" pitchFamily="50" charset="-128"/>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メイリオ" pitchFamily="50" charset="-128"/>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メイリオ" pitchFamily="50" charset="-128"/>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lgn="ctr" eaLnBrk="1" hangingPunct="1">
              <a:buFont typeface="Calisto MT" charset="0"/>
              <a:buNone/>
            </a:pPr>
            <a:r>
              <a:rPr kumimoji="0" lang="ja-JP" altLang="en-US" sz="2900" dirty="0">
                <a:latin typeface="Arial" charset="0"/>
                <a:cs typeface="Arial" charset="0"/>
              </a:rPr>
              <a:t>私たちが考えるよりも複雑</a:t>
            </a:r>
            <a:endParaRPr kumimoji="0" lang="en-US" altLang="ja-JP" sz="2900" dirty="0">
              <a:latin typeface="Arial" charset="0"/>
              <a:cs typeface="Arial" charset="0"/>
            </a:endParaRPr>
          </a:p>
          <a:p>
            <a:pPr algn="ctr" eaLnBrk="1" hangingPunct="1">
              <a:buFont typeface="Calisto MT" charset="0"/>
              <a:buNone/>
            </a:pPr>
            <a:r>
              <a:rPr kumimoji="0" lang="en-US" altLang="ja-JP" sz="2400" b="1" i="1" dirty="0">
                <a:latin typeface="Arial" charset="0"/>
                <a:cs typeface="Arial" charset="0"/>
              </a:rPr>
              <a:t>Barnett Pearce, Communication Scholar, 1989</a:t>
            </a:r>
          </a:p>
          <a:p>
            <a:pPr algn="ctr" eaLnBrk="1" hangingPunct="1">
              <a:buFont typeface="Calisto MT" charset="0"/>
              <a:buNone/>
            </a:pPr>
            <a:endParaRPr kumimoji="0" lang="en-US" altLang="ja-JP" sz="2400" b="1" i="1" dirty="0">
              <a:latin typeface="Arial" charset="0"/>
              <a:cs typeface="Arial" charset="0"/>
            </a:endParaRPr>
          </a:p>
          <a:p>
            <a:pPr algn="ctr" eaLnBrk="1" hangingPunct="1">
              <a:buFont typeface="Calisto MT" charset="0"/>
              <a:buNone/>
            </a:pPr>
            <a:endParaRPr kumimoji="0" lang="en-US" altLang="ja-JP" sz="2900" dirty="0">
              <a:latin typeface="Arial" charset="0"/>
              <a:cs typeface="Arial" charset="0"/>
            </a:endParaRPr>
          </a:p>
          <a:p>
            <a:pPr algn="ctr" eaLnBrk="1" hangingPunct="1">
              <a:buFont typeface="Calisto MT" charset="0"/>
              <a:buNone/>
            </a:pPr>
            <a:r>
              <a:rPr kumimoji="0" lang="ja-JP" altLang="en-US" sz="2900" dirty="0">
                <a:latin typeface="Arial" charset="0"/>
                <a:cs typeface="Arial" charset="0"/>
              </a:rPr>
              <a:t>私たちのアプローチは単純すぎた</a:t>
            </a:r>
            <a:endParaRPr kumimoji="0" lang="en-US" altLang="ja-JP" sz="2900" dirty="0">
              <a:latin typeface="Arial" charset="0"/>
              <a:cs typeface="Arial" charset="0"/>
            </a:endParaRPr>
          </a:p>
          <a:p>
            <a:pPr algn="ctr" eaLnBrk="1" hangingPunct="1">
              <a:buFont typeface="Wingdings" charset="0"/>
              <a:buNone/>
            </a:pPr>
            <a:r>
              <a:rPr kumimoji="0" lang="en-US" altLang="ja-JP" sz="2400" b="1" i="1" dirty="0">
                <a:latin typeface="Arial" charset="0"/>
                <a:cs typeface="Arial" charset="0"/>
              </a:rPr>
              <a:t>Mike Ryan, former Director, Global Alert and Response Department WHO, Dec. 2009</a:t>
            </a:r>
          </a:p>
          <a:p>
            <a:pPr algn="ctr" eaLnBrk="1" hangingPunct="1">
              <a:buFont typeface="Calisto MT" charset="0"/>
              <a:buNone/>
            </a:pPr>
            <a:endParaRPr kumimoji="0" lang="ja-JP" altLang="en-US" sz="2900" dirty="0">
              <a:latin typeface="Arial" charset="0"/>
              <a:cs typeface="Arial" charset="0"/>
            </a:endParaRPr>
          </a:p>
        </p:txBody>
      </p:sp>
      <p:sp>
        <p:nvSpPr>
          <p:cNvPr id="4" name="スライド番号プレースホルダー 3"/>
          <p:cNvSpPr>
            <a:spLocks noGrp="1"/>
          </p:cNvSpPr>
          <p:nvPr>
            <p:ph type="sldNum" sz="quarter" idx="12"/>
          </p:nvPr>
        </p:nvSpPr>
        <p:spPr/>
        <p:txBody>
          <a:bodyPr/>
          <a:lstStyle/>
          <a:p>
            <a:pPr>
              <a:defRPr/>
            </a:pPr>
            <a:fld id="{8859C5CB-BFD4-4E8B-80D4-08AC087C1687}" type="slidenum">
              <a:rPr lang="ja-JP" altLang="en-US" smtClean="0"/>
              <a:pPr>
                <a:defRPr/>
              </a:pPr>
              <a:t>4</a:t>
            </a:fld>
            <a:endParaRPr lang="ja-JP" altLang="en-US" dirty="0"/>
          </a:p>
        </p:txBody>
      </p:sp>
      <p:sp>
        <p:nvSpPr>
          <p:cNvPr id="7" name="テキスト ボックス 6"/>
          <p:cNvSpPr txBox="1"/>
          <p:nvPr/>
        </p:nvSpPr>
        <p:spPr>
          <a:xfrm>
            <a:off x="360000" y="179999"/>
            <a:ext cx="1107996" cy="360000"/>
          </a:xfrm>
          <a:prstGeom prst="rect">
            <a:avLst/>
          </a:prstGeom>
          <a:solidFill>
            <a:srgbClr val="0041FF"/>
          </a:solidFill>
        </p:spPr>
        <p:txBody>
          <a:bodyPr wrap="none" tIns="72000" bIns="0" rtlCol="0">
            <a:spAutoFit/>
          </a:bodyPr>
          <a:lstStyle/>
          <a:p>
            <a:pPr algn="ctr"/>
            <a:r>
              <a:rPr kumimoji="1" lang="ja-JP" altLang="en-US" b="1" dirty="0">
                <a:solidFill>
                  <a:schemeClr val="bg1"/>
                </a:solidFill>
              </a:rPr>
              <a:t>リスコミ</a:t>
            </a:r>
          </a:p>
        </p:txBody>
      </p:sp>
    </p:spTree>
    <p:extLst>
      <p:ext uri="{BB962C8B-B14F-4D97-AF65-F5344CB8AC3E}">
        <p14:creationId xmlns:p14="http://schemas.microsoft.com/office/powerpoint/2010/main" val="3860367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テキスト ボックス 24"/>
          <p:cNvSpPr txBox="1"/>
          <p:nvPr/>
        </p:nvSpPr>
        <p:spPr>
          <a:xfrm>
            <a:off x="1403648" y="6237312"/>
            <a:ext cx="1736248" cy="369332"/>
          </a:xfrm>
          <a:prstGeom prst="rect">
            <a:avLst/>
          </a:prstGeom>
          <a:noFill/>
        </p:spPr>
        <p:txBody>
          <a:bodyPr wrap="none" rtlCol="0">
            <a:spAutoFit/>
          </a:bodyPr>
          <a:lstStyle/>
          <a:p>
            <a:r>
              <a:rPr lang="ja-JP" altLang="en-US" dirty="0"/>
              <a:t>出典情報</a:t>
            </a:r>
            <a:r>
              <a:rPr lang="en-US" altLang="ja-JP" dirty="0"/>
              <a:t>:WHO</a:t>
            </a:r>
            <a:endParaRPr kumimoji="1" lang="ja-JP" altLang="en-US" dirty="0"/>
          </a:p>
        </p:txBody>
      </p:sp>
      <p:sp>
        <p:nvSpPr>
          <p:cNvPr id="26" name="タイトル 1"/>
          <p:cNvSpPr>
            <a:spLocks noGrp="1"/>
          </p:cNvSpPr>
          <p:nvPr>
            <p:ph type="title"/>
          </p:nvPr>
        </p:nvSpPr>
        <p:spPr>
          <a:xfrm>
            <a:off x="1620000" y="44624"/>
            <a:ext cx="7668344" cy="720080"/>
          </a:xfrm>
        </p:spPr>
        <p:txBody>
          <a:bodyPr/>
          <a:lstStyle/>
          <a:p>
            <a:r>
              <a:rPr kumimoji="1" lang="ja-JP" altLang="en-US" dirty="0"/>
              <a:t>求められる発想の転換</a:t>
            </a:r>
          </a:p>
        </p:txBody>
      </p:sp>
      <p:pic>
        <p:nvPicPr>
          <p:cNvPr id="7"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1938" y="2609853"/>
            <a:ext cx="3446462" cy="2043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8" name="Group 2"/>
          <p:cNvGrpSpPr>
            <a:grpSpLocks/>
          </p:cNvGrpSpPr>
          <p:nvPr/>
        </p:nvGrpSpPr>
        <p:grpSpPr bwMode="auto">
          <a:xfrm>
            <a:off x="3860803" y="2708281"/>
            <a:ext cx="4968875" cy="595313"/>
            <a:chOff x="3860956" y="2745801"/>
            <a:chExt cx="4968738" cy="595346"/>
          </a:xfrm>
        </p:grpSpPr>
        <p:grpSp>
          <p:nvGrpSpPr>
            <p:cNvPr id="9" name="Group 10"/>
            <p:cNvGrpSpPr>
              <a:grpSpLocks/>
            </p:cNvGrpSpPr>
            <p:nvPr/>
          </p:nvGrpSpPr>
          <p:grpSpPr bwMode="auto">
            <a:xfrm>
              <a:off x="3860956" y="2745801"/>
              <a:ext cx="4968738" cy="595346"/>
              <a:chOff x="5019147" y="1818081"/>
              <a:chExt cx="3109389" cy="1780597"/>
            </a:xfrm>
          </p:grpSpPr>
          <p:sp>
            <p:nvSpPr>
              <p:cNvPr id="11" name="Freeform 11"/>
              <p:cNvSpPr/>
              <p:nvPr/>
            </p:nvSpPr>
            <p:spPr>
              <a:xfrm>
                <a:off x="5019147" y="1875060"/>
                <a:ext cx="1169250" cy="1723618"/>
              </a:xfrm>
              <a:custGeom>
                <a:avLst/>
                <a:gdLst>
                  <a:gd name="connsiteX0" fmla="*/ 175526 w 1723018"/>
                  <a:gd name="connsiteY0" fmla="*/ 0 h 1052946"/>
                  <a:gd name="connsiteX1" fmla="*/ 1547492 w 1723018"/>
                  <a:gd name="connsiteY1" fmla="*/ 0 h 1052946"/>
                  <a:gd name="connsiteX2" fmla="*/ 1723018 w 1723018"/>
                  <a:gd name="connsiteY2" fmla="*/ 175526 h 1052946"/>
                  <a:gd name="connsiteX3" fmla="*/ 1723018 w 1723018"/>
                  <a:gd name="connsiteY3" fmla="*/ 1052946 h 1052946"/>
                  <a:gd name="connsiteX4" fmla="*/ 1723018 w 1723018"/>
                  <a:gd name="connsiteY4" fmla="*/ 1052946 h 1052946"/>
                  <a:gd name="connsiteX5" fmla="*/ 0 w 1723018"/>
                  <a:gd name="connsiteY5" fmla="*/ 1052946 h 1052946"/>
                  <a:gd name="connsiteX6" fmla="*/ 0 w 1723018"/>
                  <a:gd name="connsiteY6" fmla="*/ 1052946 h 1052946"/>
                  <a:gd name="connsiteX7" fmla="*/ 0 w 1723018"/>
                  <a:gd name="connsiteY7" fmla="*/ 175526 h 1052946"/>
                  <a:gd name="connsiteX8" fmla="*/ 175526 w 1723018"/>
                  <a:gd name="connsiteY8" fmla="*/ 0 h 1052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23018" h="1052946">
                    <a:moveTo>
                      <a:pt x="0" y="945681"/>
                    </a:moveTo>
                    <a:lnTo>
                      <a:pt x="0" y="107265"/>
                    </a:lnTo>
                    <a:cubicBezTo>
                      <a:pt x="0" y="48024"/>
                      <a:pt x="128596" y="0"/>
                      <a:pt x="287227" y="0"/>
                    </a:cubicBezTo>
                    <a:lnTo>
                      <a:pt x="1723018" y="0"/>
                    </a:lnTo>
                    <a:lnTo>
                      <a:pt x="1723018" y="0"/>
                    </a:lnTo>
                    <a:lnTo>
                      <a:pt x="1723018" y="1052946"/>
                    </a:lnTo>
                    <a:lnTo>
                      <a:pt x="1723018" y="1052946"/>
                    </a:lnTo>
                    <a:lnTo>
                      <a:pt x="287227" y="1052946"/>
                    </a:lnTo>
                    <a:cubicBezTo>
                      <a:pt x="128596" y="1052946"/>
                      <a:pt x="0" y="1004922"/>
                      <a:pt x="0" y="945681"/>
                    </a:cubicBezTo>
                    <a:close/>
                  </a:path>
                </a:pathLst>
              </a:custGeom>
              <a:solidFill>
                <a:schemeClr val="accent6">
                  <a:lumMod val="75000"/>
                </a:schemeClr>
              </a:solid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lIns="146660" tIns="210160" rIns="142875" bIns="210160" spcCol="1270"/>
              <a:lstStyle/>
              <a:p>
                <a:pPr algn="ctr" defTabSz="1111250" fontAlgn="base">
                  <a:lnSpc>
                    <a:spcPct val="90000"/>
                  </a:lnSpc>
                  <a:spcBef>
                    <a:spcPct val="0"/>
                  </a:spcBef>
                  <a:spcAft>
                    <a:spcPct val="35000"/>
                  </a:spcAft>
                  <a:defRPr/>
                </a:pPr>
                <a:r>
                  <a:rPr kumimoji="0" lang="ja-JP" altLang="en-US" b="1" dirty="0">
                    <a:solidFill>
                      <a:srgbClr val="FFFFFF">
                        <a:hueOff val="0"/>
                        <a:satOff val="0"/>
                        <a:lumOff val="0"/>
                        <a:alphaOff val="0"/>
                      </a:srgbClr>
                    </a:solidFill>
                    <a:latin typeface="Arial"/>
                    <a:cs typeface="Arial"/>
                  </a:rPr>
                  <a:t>機械的</a:t>
                </a:r>
                <a:endParaRPr kumimoji="0" lang="en-US" b="1" dirty="0">
                  <a:solidFill>
                    <a:srgbClr val="FFFFFF">
                      <a:hueOff val="0"/>
                      <a:satOff val="0"/>
                      <a:lumOff val="0"/>
                      <a:alphaOff val="0"/>
                    </a:srgbClr>
                  </a:solidFill>
                  <a:latin typeface="Arial"/>
                  <a:cs typeface="Arial"/>
                </a:endParaRPr>
              </a:p>
            </p:txBody>
          </p:sp>
          <p:sp>
            <p:nvSpPr>
              <p:cNvPr id="12" name="Freeform 12"/>
              <p:cNvSpPr/>
              <p:nvPr/>
            </p:nvSpPr>
            <p:spPr>
              <a:xfrm>
                <a:off x="6681131" y="1818081"/>
                <a:ext cx="1447405" cy="1723618"/>
              </a:xfrm>
              <a:custGeom>
                <a:avLst/>
                <a:gdLst>
                  <a:gd name="connsiteX0" fmla="*/ 175526 w 1723018"/>
                  <a:gd name="connsiteY0" fmla="*/ 0 h 1052946"/>
                  <a:gd name="connsiteX1" fmla="*/ 1547492 w 1723018"/>
                  <a:gd name="connsiteY1" fmla="*/ 0 h 1052946"/>
                  <a:gd name="connsiteX2" fmla="*/ 1723018 w 1723018"/>
                  <a:gd name="connsiteY2" fmla="*/ 175526 h 1052946"/>
                  <a:gd name="connsiteX3" fmla="*/ 1723018 w 1723018"/>
                  <a:gd name="connsiteY3" fmla="*/ 1052946 h 1052946"/>
                  <a:gd name="connsiteX4" fmla="*/ 1723018 w 1723018"/>
                  <a:gd name="connsiteY4" fmla="*/ 1052946 h 1052946"/>
                  <a:gd name="connsiteX5" fmla="*/ 0 w 1723018"/>
                  <a:gd name="connsiteY5" fmla="*/ 1052946 h 1052946"/>
                  <a:gd name="connsiteX6" fmla="*/ 0 w 1723018"/>
                  <a:gd name="connsiteY6" fmla="*/ 1052946 h 1052946"/>
                  <a:gd name="connsiteX7" fmla="*/ 0 w 1723018"/>
                  <a:gd name="connsiteY7" fmla="*/ 175526 h 1052946"/>
                  <a:gd name="connsiteX8" fmla="*/ 175526 w 1723018"/>
                  <a:gd name="connsiteY8" fmla="*/ 0 h 1052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23018" h="1052946">
                    <a:moveTo>
                      <a:pt x="1723018" y="107265"/>
                    </a:moveTo>
                    <a:lnTo>
                      <a:pt x="1723018" y="945681"/>
                    </a:lnTo>
                    <a:cubicBezTo>
                      <a:pt x="1723018" y="1004922"/>
                      <a:pt x="1594422" y="1052946"/>
                      <a:pt x="1435791" y="1052946"/>
                    </a:cubicBezTo>
                    <a:lnTo>
                      <a:pt x="0" y="1052946"/>
                    </a:lnTo>
                    <a:lnTo>
                      <a:pt x="0" y="1052946"/>
                    </a:lnTo>
                    <a:lnTo>
                      <a:pt x="0" y="0"/>
                    </a:lnTo>
                    <a:lnTo>
                      <a:pt x="0" y="0"/>
                    </a:lnTo>
                    <a:lnTo>
                      <a:pt x="1435791" y="0"/>
                    </a:lnTo>
                    <a:cubicBezTo>
                      <a:pt x="1594422" y="0"/>
                      <a:pt x="1723018" y="48024"/>
                      <a:pt x="1723018" y="107265"/>
                    </a:cubicBezTo>
                    <a:close/>
                  </a:path>
                </a:pathLst>
              </a:custGeom>
              <a:solidFill>
                <a:schemeClr val="accent6">
                  <a:lumMod val="50000"/>
                </a:schemeClr>
              </a:solid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lIns="142875" tIns="210160" rIns="146660" bIns="210160" spcCol="1270"/>
              <a:lstStyle/>
              <a:p>
                <a:pPr algn="ctr" defTabSz="1111250" fontAlgn="base">
                  <a:lnSpc>
                    <a:spcPct val="90000"/>
                  </a:lnSpc>
                  <a:spcBef>
                    <a:spcPct val="0"/>
                  </a:spcBef>
                  <a:spcAft>
                    <a:spcPct val="35000"/>
                  </a:spcAft>
                  <a:defRPr/>
                </a:pPr>
                <a:r>
                  <a:rPr kumimoji="0" lang="ja-JP" altLang="en-US" b="1" dirty="0">
                    <a:solidFill>
                      <a:srgbClr val="FFFFFF">
                        <a:hueOff val="0"/>
                        <a:satOff val="0"/>
                        <a:lumOff val="0"/>
                        <a:alphaOff val="0"/>
                      </a:srgbClr>
                    </a:solidFill>
                    <a:latin typeface="Arial"/>
                    <a:cs typeface="Arial"/>
                  </a:rPr>
                  <a:t>人間的</a:t>
                </a:r>
                <a:endParaRPr kumimoji="0" lang="en-US" b="1" dirty="0">
                  <a:solidFill>
                    <a:srgbClr val="FFFFFF">
                      <a:hueOff val="0"/>
                      <a:satOff val="0"/>
                      <a:lumOff val="0"/>
                      <a:alphaOff val="0"/>
                    </a:srgbClr>
                  </a:solidFill>
                  <a:latin typeface="Arial"/>
                  <a:cs typeface="Arial"/>
                </a:endParaRPr>
              </a:p>
            </p:txBody>
          </p:sp>
        </p:grpSp>
        <p:sp>
          <p:nvSpPr>
            <p:cNvPr id="10" name="Right Arrow 8"/>
            <p:cNvSpPr/>
            <p:nvPr/>
          </p:nvSpPr>
          <p:spPr bwMode="auto">
            <a:xfrm>
              <a:off x="5853214" y="2907735"/>
              <a:ext cx="576246" cy="288941"/>
            </a:xfrm>
            <a:prstGeom prst="rightArrow">
              <a:avLst>
                <a:gd name="adj1" fmla="val 50000"/>
                <a:gd name="adj2" fmla="val 6035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kumimoji="0" lang="ja-JP" altLang="en-US">
                <a:solidFill>
                  <a:srgbClr val="FFFFFF"/>
                </a:solidFill>
                <a:latin typeface="Arial" charset="0"/>
                <a:ea typeface="ＭＳ Ｐゴシック" charset="0"/>
                <a:cs typeface="Arial" charset="0"/>
              </a:endParaRPr>
            </a:p>
          </p:txBody>
        </p:sp>
      </p:grpSp>
      <p:grpSp>
        <p:nvGrpSpPr>
          <p:cNvPr id="13" name="Group 3"/>
          <p:cNvGrpSpPr>
            <a:grpSpLocks/>
          </p:cNvGrpSpPr>
          <p:nvPr/>
        </p:nvGrpSpPr>
        <p:grpSpPr bwMode="auto">
          <a:xfrm>
            <a:off x="3848103" y="3429000"/>
            <a:ext cx="5003800" cy="808038"/>
            <a:chOff x="3848101" y="3484563"/>
            <a:chExt cx="5003799" cy="808533"/>
          </a:xfrm>
        </p:grpSpPr>
        <p:grpSp>
          <p:nvGrpSpPr>
            <p:cNvPr id="14" name="Group 13"/>
            <p:cNvGrpSpPr>
              <a:grpSpLocks/>
            </p:cNvGrpSpPr>
            <p:nvPr/>
          </p:nvGrpSpPr>
          <p:grpSpPr bwMode="auto">
            <a:xfrm>
              <a:off x="3848101" y="3484563"/>
              <a:ext cx="5003799" cy="808533"/>
              <a:chOff x="4478455" y="1874454"/>
              <a:chExt cx="3131332" cy="1487643"/>
            </a:xfrm>
          </p:grpSpPr>
          <p:sp>
            <p:nvSpPr>
              <p:cNvPr id="16" name="Freeform 14"/>
              <p:cNvSpPr/>
              <p:nvPr/>
            </p:nvSpPr>
            <p:spPr>
              <a:xfrm>
                <a:off x="4478455" y="1874454"/>
                <a:ext cx="1174250" cy="1461338"/>
              </a:xfrm>
              <a:custGeom>
                <a:avLst/>
                <a:gdLst>
                  <a:gd name="connsiteX0" fmla="*/ 175526 w 1723018"/>
                  <a:gd name="connsiteY0" fmla="*/ 0 h 1052946"/>
                  <a:gd name="connsiteX1" fmla="*/ 1547492 w 1723018"/>
                  <a:gd name="connsiteY1" fmla="*/ 0 h 1052946"/>
                  <a:gd name="connsiteX2" fmla="*/ 1723018 w 1723018"/>
                  <a:gd name="connsiteY2" fmla="*/ 175526 h 1052946"/>
                  <a:gd name="connsiteX3" fmla="*/ 1723018 w 1723018"/>
                  <a:gd name="connsiteY3" fmla="*/ 1052946 h 1052946"/>
                  <a:gd name="connsiteX4" fmla="*/ 1723018 w 1723018"/>
                  <a:gd name="connsiteY4" fmla="*/ 1052946 h 1052946"/>
                  <a:gd name="connsiteX5" fmla="*/ 0 w 1723018"/>
                  <a:gd name="connsiteY5" fmla="*/ 1052946 h 1052946"/>
                  <a:gd name="connsiteX6" fmla="*/ 0 w 1723018"/>
                  <a:gd name="connsiteY6" fmla="*/ 1052946 h 1052946"/>
                  <a:gd name="connsiteX7" fmla="*/ 0 w 1723018"/>
                  <a:gd name="connsiteY7" fmla="*/ 175526 h 1052946"/>
                  <a:gd name="connsiteX8" fmla="*/ 175526 w 1723018"/>
                  <a:gd name="connsiteY8" fmla="*/ 0 h 1052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23018" h="1052946">
                    <a:moveTo>
                      <a:pt x="0" y="945681"/>
                    </a:moveTo>
                    <a:lnTo>
                      <a:pt x="0" y="107265"/>
                    </a:lnTo>
                    <a:cubicBezTo>
                      <a:pt x="0" y="48024"/>
                      <a:pt x="128596" y="0"/>
                      <a:pt x="287227" y="0"/>
                    </a:cubicBezTo>
                    <a:lnTo>
                      <a:pt x="1723018" y="0"/>
                    </a:lnTo>
                    <a:lnTo>
                      <a:pt x="1723018" y="0"/>
                    </a:lnTo>
                    <a:lnTo>
                      <a:pt x="1723018" y="1052946"/>
                    </a:lnTo>
                    <a:lnTo>
                      <a:pt x="1723018" y="1052946"/>
                    </a:lnTo>
                    <a:lnTo>
                      <a:pt x="287227" y="1052946"/>
                    </a:lnTo>
                    <a:cubicBezTo>
                      <a:pt x="128596" y="1052946"/>
                      <a:pt x="0" y="1004922"/>
                      <a:pt x="0" y="945681"/>
                    </a:cubicBezTo>
                    <a:close/>
                  </a:path>
                </a:pathLst>
              </a:custGeom>
              <a:solidFill>
                <a:schemeClr val="accent6">
                  <a:lumMod val="75000"/>
                </a:schemeClr>
              </a:solid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lIns="146660" tIns="210160" rIns="142875" bIns="210160" spcCol="1270"/>
              <a:lstStyle/>
              <a:p>
                <a:pPr algn="ctr" defTabSz="1111250" fontAlgn="base">
                  <a:lnSpc>
                    <a:spcPct val="90000"/>
                  </a:lnSpc>
                  <a:spcBef>
                    <a:spcPct val="0"/>
                  </a:spcBef>
                  <a:spcAft>
                    <a:spcPct val="35000"/>
                  </a:spcAft>
                  <a:defRPr/>
                </a:pPr>
                <a:r>
                  <a:rPr kumimoji="0" lang="ja-JP" altLang="en-US" b="1" dirty="0">
                    <a:solidFill>
                      <a:srgbClr val="FFFFFF">
                        <a:hueOff val="0"/>
                        <a:satOff val="0"/>
                        <a:lumOff val="0"/>
                        <a:alphaOff val="0"/>
                      </a:srgbClr>
                    </a:solidFill>
                    <a:latin typeface="Arial"/>
                    <a:cs typeface="Arial"/>
                  </a:rPr>
                  <a:t>情報伝搬</a:t>
                </a:r>
                <a:endParaRPr kumimoji="0" lang="en-US" b="1" dirty="0">
                  <a:solidFill>
                    <a:srgbClr val="FFFFFF">
                      <a:hueOff val="0"/>
                      <a:satOff val="0"/>
                      <a:lumOff val="0"/>
                      <a:alphaOff val="0"/>
                    </a:srgbClr>
                  </a:solidFill>
                  <a:latin typeface="Arial"/>
                  <a:cs typeface="Arial"/>
                </a:endParaRPr>
              </a:p>
            </p:txBody>
          </p:sp>
          <p:sp>
            <p:nvSpPr>
              <p:cNvPr id="17" name="Freeform 15"/>
              <p:cNvSpPr/>
              <p:nvPr/>
            </p:nvSpPr>
            <p:spPr>
              <a:xfrm>
                <a:off x="6167308" y="1900759"/>
                <a:ext cx="1442479" cy="1461338"/>
              </a:xfrm>
              <a:custGeom>
                <a:avLst/>
                <a:gdLst>
                  <a:gd name="connsiteX0" fmla="*/ 175526 w 1723018"/>
                  <a:gd name="connsiteY0" fmla="*/ 0 h 1052946"/>
                  <a:gd name="connsiteX1" fmla="*/ 1547492 w 1723018"/>
                  <a:gd name="connsiteY1" fmla="*/ 0 h 1052946"/>
                  <a:gd name="connsiteX2" fmla="*/ 1723018 w 1723018"/>
                  <a:gd name="connsiteY2" fmla="*/ 175526 h 1052946"/>
                  <a:gd name="connsiteX3" fmla="*/ 1723018 w 1723018"/>
                  <a:gd name="connsiteY3" fmla="*/ 1052946 h 1052946"/>
                  <a:gd name="connsiteX4" fmla="*/ 1723018 w 1723018"/>
                  <a:gd name="connsiteY4" fmla="*/ 1052946 h 1052946"/>
                  <a:gd name="connsiteX5" fmla="*/ 0 w 1723018"/>
                  <a:gd name="connsiteY5" fmla="*/ 1052946 h 1052946"/>
                  <a:gd name="connsiteX6" fmla="*/ 0 w 1723018"/>
                  <a:gd name="connsiteY6" fmla="*/ 1052946 h 1052946"/>
                  <a:gd name="connsiteX7" fmla="*/ 0 w 1723018"/>
                  <a:gd name="connsiteY7" fmla="*/ 175526 h 1052946"/>
                  <a:gd name="connsiteX8" fmla="*/ 175526 w 1723018"/>
                  <a:gd name="connsiteY8" fmla="*/ 0 h 1052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23018" h="1052946">
                    <a:moveTo>
                      <a:pt x="1723018" y="107265"/>
                    </a:moveTo>
                    <a:lnTo>
                      <a:pt x="1723018" y="945681"/>
                    </a:lnTo>
                    <a:cubicBezTo>
                      <a:pt x="1723018" y="1004922"/>
                      <a:pt x="1594422" y="1052946"/>
                      <a:pt x="1435791" y="1052946"/>
                    </a:cubicBezTo>
                    <a:lnTo>
                      <a:pt x="0" y="1052946"/>
                    </a:lnTo>
                    <a:lnTo>
                      <a:pt x="0" y="1052946"/>
                    </a:lnTo>
                    <a:lnTo>
                      <a:pt x="0" y="0"/>
                    </a:lnTo>
                    <a:lnTo>
                      <a:pt x="0" y="0"/>
                    </a:lnTo>
                    <a:lnTo>
                      <a:pt x="1435791" y="0"/>
                    </a:lnTo>
                    <a:cubicBezTo>
                      <a:pt x="1594422" y="0"/>
                      <a:pt x="1723018" y="48024"/>
                      <a:pt x="1723018" y="107265"/>
                    </a:cubicBezTo>
                    <a:close/>
                  </a:path>
                </a:pathLst>
              </a:custGeom>
              <a:solidFill>
                <a:schemeClr val="accent6">
                  <a:lumMod val="50000"/>
                </a:schemeClr>
              </a:solid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lIns="142875" tIns="210160" rIns="146660" bIns="210160" spcCol="1270"/>
              <a:lstStyle/>
              <a:p>
                <a:pPr algn="ctr" defTabSz="1111250" fontAlgn="base">
                  <a:lnSpc>
                    <a:spcPct val="90000"/>
                  </a:lnSpc>
                  <a:spcBef>
                    <a:spcPct val="0"/>
                  </a:spcBef>
                  <a:spcAft>
                    <a:spcPct val="35000"/>
                  </a:spcAft>
                  <a:defRPr/>
                </a:pPr>
                <a:r>
                  <a:rPr kumimoji="0" lang="ja-JP" altLang="en-US" b="1" dirty="0">
                    <a:solidFill>
                      <a:srgbClr val="FFFFFF">
                        <a:hueOff val="0"/>
                        <a:satOff val="0"/>
                        <a:lumOff val="0"/>
                        <a:alphaOff val="0"/>
                      </a:srgbClr>
                    </a:solidFill>
                    <a:latin typeface="Arial"/>
                    <a:cs typeface="Arial"/>
                  </a:rPr>
                  <a:t>対話と会話</a:t>
                </a:r>
                <a:endParaRPr kumimoji="0" lang="en-US" b="1" dirty="0">
                  <a:solidFill>
                    <a:srgbClr val="FFFFFF">
                      <a:hueOff val="0"/>
                      <a:satOff val="0"/>
                      <a:lumOff val="0"/>
                      <a:alphaOff val="0"/>
                    </a:srgbClr>
                  </a:solidFill>
                  <a:latin typeface="Arial"/>
                  <a:cs typeface="Arial"/>
                </a:endParaRPr>
              </a:p>
            </p:txBody>
          </p:sp>
        </p:grpSp>
        <p:sp>
          <p:nvSpPr>
            <p:cNvPr id="15" name="Right Arrow 21"/>
            <p:cNvSpPr/>
            <p:nvPr/>
          </p:nvSpPr>
          <p:spPr bwMode="auto">
            <a:xfrm>
              <a:off x="5853114" y="3746661"/>
              <a:ext cx="576262" cy="289102"/>
            </a:xfrm>
            <a:prstGeom prst="rightArrow">
              <a:avLst>
                <a:gd name="adj1" fmla="val 50000"/>
                <a:gd name="adj2" fmla="val 6035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kumimoji="0" lang="ja-JP" altLang="en-US">
                <a:solidFill>
                  <a:srgbClr val="FFFFFF"/>
                </a:solidFill>
                <a:latin typeface="Arial" charset="0"/>
                <a:ea typeface="ＭＳ Ｐゴシック" charset="0"/>
                <a:cs typeface="Arial" charset="0"/>
              </a:endParaRPr>
            </a:p>
          </p:txBody>
        </p:sp>
      </p:grpSp>
      <p:grpSp>
        <p:nvGrpSpPr>
          <p:cNvPr id="18" name="Group 6"/>
          <p:cNvGrpSpPr>
            <a:grpSpLocks/>
          </p:cNvGrpSpPr>
          <p:nvPr/>
        </p:nvGrpSpPr>
        <p:grpSpPr bwMode="auto">
          <a:xfrm>
            <a:off x="3841753" y="4365631"/>
            <a:ext cx="5010150" cy="1527175"/>
            <a:chOff x="3841750" y="4421188"/>
            <a:chExt cx="5010150" cy="1528092"/>
          </a:xfrm>
        </p:grpSpPr>
        <p:grpSp>
          <p:nvGrpSpPr>
            <p:cNvPr id="19" name="Group 16"/>
            <p:cNvGrpSpPr>
              <a:grpSpLocks/>
            </p:cNvGrpSpPr>
            <p:nvPr/>
          </p:nvGrpSpPr>
          <p:grpSpPr bwMode="auto">
            <a:xfrm>
              <a:off x="3841750" y="4421188"/>
              <a:ext cx="5010150" cy="1528092"/>
              <a:chOff x="5019147" y="1874194"/>
              <a:chExt cx="2534496" cy="4570305"/>
            </a:xfrm>
          </p:grpSpPr>
          <p:sp>
            <p:nvSpPr>
              <p:cNvPr id="21" name="Freeform 17"/>
              <p:cNvSpPr/>
              <p:nvPr/>
            </p:nvSpPr>
            <p:spPr>
              <a:xfrm>
                <a:off x="5019147" y="1874194"/>
                <a:ext cx="952444" cy="4570305"/>
              </a:xfrm>
              <a:custGeom>
                <a:avLst/>
                <a:gdLst>
                  <a:gd name="connsiteX0" fmla="*/ 175526 w 1723018"/>
                  <a:gd name="connsiteY0" fmla="*/ 0 h 1052946"/>
                  <a:gd name="connsiteX1" fmla="*/ 1547492 w 1723018"/>
                  <a:gd name="connsiteY1" fmla="*/ 0 h 1052946"/>
                  <a:gd name="connsiteX2" fmla="*/ 1723018 w 1723018"/>
                  <a:gd name="connsiteY2" fmla="*/ 175526 h 1052946"/>
                  <a:gd name="connsiteX3" fmla="*/ 1723018 w 1723018"/>
                  <a:gd name="connsiteY3" fmla="*/ 1052946 h 1052946"/>
                  <a:gd name="connsiteX4" fmla="*/ 1723018 w 1723018"/>
                  <a:gd name="connsiteY4" fmla="*/ 1052946 h 1052946"/>
                  <a:gd name="connsiteX5" fmla="*/ 0 w 1723018"/>
                  <a:gd name="connsiteY5" fmla="*/ 1052946 h 1052946"/>
                  <a:gd name="connsiteX6" fmla="*/ 0 w 1723018"/>
                  <a:gd name="connsiteY6" fmla="*/ 1052946 h 1052946"/>
                  <a:gd name="connsiteX7" fmla="*/ 0 w 1723018"/>
                  <a:gd name="connsiteY7" fmla="*/ 175526 h 1052946"/>
                  <a:gd name="connsiteX8" fmla="*/ 175526 w 1723018"/>
                  <a:gd name="connsiteY8" fmla="*/ 0 h 1052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23018" h="1052946">
                    <a:moveTo>
                      <a:pt x="0" y="945681"/>
                    </a:moveTo>
                    <a:lnTo>
                      <a:pt x="0" y="107265"/>
                    </a:lnTo>
                    <a:cubicBezTo>
                      <a:pt x="0" y="48024"/>
                      <a:pt x="128596" y="0"/>
                      <a:pt x="287227" y="0"/>
                    </a:cubicBezTo>
                    <a:lnTo>
                      <a:pt x="1723018" y="0"/>
                    </a:lnTo>
                    <a:lnTo>
                      <a:pt x="1723018" y="0"/>
                    </a:lnTo>
                    <a:lnTo>
                      <a:pt x="1723018" y="1052946"/>
                    </a:lnTo>
                    <a:lnTo>
                      <a:pt x="1723018" y="1052946"/>
                    </a:lnTo>
                    <a:lnTo>
                      <a:pt x="287227" y="1052946"/>
                    </a:lnTo>
                    <a:cubicBezTo>
                      <a:pt x="128596" y="1052946"/>
                      <a:pt x="0" y="1004922"/>
                      <a:pt x="0" y="945681"/>
                    </a:cubicBezTo>
                    <a:close/>
                  </a:path>
                </a:pathLst>
              </a:custGeom>
              <a:solidFill>
                <a:schemeClr val="accent6">
                  <a:lumMod val="75000"/>
                </a:schemeClr>
              </a:solid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lIns="146660" tIns="210160" rIns="142875" bIns="210160" spcCol="1270"/>
              <a:lstStyle/>
              <a:p>
                <a:pPr algn="ctr" defTabSz="1111250" fontAlgn="base">
                  <a:lnSpc>
                    <a:spcPct val="90000"/>
                  </a:lnSpc>
                  <a:spcBef>
                    <a:spcPct val="0"/>
                  </a:spcBef>
                  <a:spcAft>
                    <a:spcPct val="35000"/>
                  </a:spcAft>
                  <a:defRPr/>
                </a:pPr>
                <a:r>
                  <a:rPr kumimoji="0" lang="ja-JP" altLang="en-US" b="1" dirty="0">
                    <a:solidFill>
                      <a:srgbClr val="FFFFFF">
                        <a:hueOff val="0"/>
                        <a:satOff val="0"/>
                        <a:lumOff val="0"/>
                        <a:alphaOff val="0"/>
                      </a:srgbClr>
                    </a:solidFill>
                    <a:latin typeface="Arial"/>
                    <a:cs typeface="Arial"/>
                  </a:rPr>
                  <a:t>個々の反応</a:t>
                </a:r>
                <a:endParaRPr kumimoji="0" lang="en-US" b="1" dirty="0">
                  <a:solidFill>
                    <a:srgbClr val="FFFFFF">
                      <a:hueOff val="0"/>
                      <a:satOff val="0"/>
                      <a:lumOff val="0"/>
                      <a:alphaOff val="0"/>
                    </a:srgbClr>
                  </a:solidFill>
                  <a:latin typeface="Arial"/>
                  <a:cs typeface="Arial"/>
                </a:endParaRPr>
              </a:p>
            </p:txBody>
          </p:sp>
          <p:sp>
            <p:nvSpPr>
              <p:cNvPr id="22" name="Freeform 18"/>
              <p:cNvSpPr/>
              <p:nvPr/>
            </p:nvSpPr>
            <p:spPr>
              <a:xfrm>
                <a:off x="6387582" y="1874194"/>
                <a:ext cx="1166061" cy="4570305"/>
              </a:xfrm>
              <a:custGeom>
                <a:avLst/>
                <a:gdLst>
                  <a:gd name="connsiteX0" fmla="*/ 175526 w 1723018"/>
                  <a:gd name="connsiteY0" fmla="*/ 0 h 1052946"/>
                  <a:gd name="connsiteX1" fmla="*/ 1547492 w 1723018"/>
                  <a:gd name="connsiteY1" fmla="*/ 0 h 1052946"/>
                  <a:gd name="connsiteX2" fmla="*/ 1723018 w 1723018"/>
                  <a:gd name="connsiteY2" fmla="*/ 175526 h 1052946"/>
                  <a:gd name="connsiteX3" fmla="*/ 1723018 w 1723018"/>
                  <a:gd name="connsiteY3" fmla="*/ 1052946 h 1052946"/>
                  <a:gd name="connsiteX4" fmla="*/ 1723018 w 1723018"/>
                  <a:gd name="connsiteY4" fmla="*/ 1052946 h 1052946"/>
                  <a:gd name="connsiteX5" fmla="*/ 0 w 1723018"/>
                  <a:gd name="connsiteY5" fmla="*/ 1052946 h 1052946"/>
                  <a:gd name="connsiteX6" fmla="*/ 0 w 1723018"/>
                  <a:gd name="connsiteY6" fmla="*/ 1052946 h 1052946"/>
                  <a:gd name="connsiteX7" fmla="*/ 0 w 1723018"/>
                  <a:gd name="connsiteY7" fmla="*/ 175526 h 1052946"/>
                  <a:gd name="connsiteX8" fmla="*/ 175526 w 1723018"/>
                  <a:gd name="connsiteY8" fmla="*/ 0 h 1052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23018" h="1052946">
                    <a:moveTo>
                      <a:pt x="1723018" y="107265"/>
                    </a:moveTo>
                    <a:lnTo>
                      <a:pt x="1723018" y="945681"/>
                    </a:lnTo>
                    <a:cubicBezTo>
                      <a:pt x="1723018" y="1004922"/>
                      <a:pt x="1594422" y="1052946"/>
                      <a:pt x="1435791" y="1052946"/>
                    </a:cubicBezTo>
                    <a:lnTo>
                      <a:pt x="0" y="1052946"/>
                    </a:lnTo>
                    <a:lnTo>
                      <a:pt x="0" y="1052946"/>
                    </a:lnTo>
                    <a:lnTo>
                      <a:pt x="0" y="0"/>
                    </a:lnTo>
                    <a:lnTo>
                      <a:pt x="0" y="0"/>
                    </a:lnTo>
                    <a:lnTo>
                      <a:pt x="1435791" y="0"/>
                    </a:lnTo>
                    <a:cubicBezTo>
                      <a:pt x="1594422" y="0"/>
                      <a:pt x="1723018" y="48024"/>
                      <a:pt x="1723018" y="107265"/>
                    </a:cubicBezTo>
                    <a:close/>
                  </a:path>
                </a:pathLst>
              </a:custGeom>
              <a:solidFill>
                <a:schemeClr val="accent6">
                  <a:lumMod val="50000"/>
                </a:schemeClr>
              </a:solid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lIns="142875" tIns="210160" rIns="146660" bIns="210160"/>
              <a:lstStyle/>
              <a:p>
                <a:pPr algn="ctr" defTabSz="1111250" fontAlgn="base">
                  <a:lnSpc>
                    <a:spcPct val="90000"/>
                  </a:lnSpc>
                  <a:spcBef>
                    <a:spcPct val="0"/>
                  </a:spcBef>
                  <a:spcAft>
                    <a:spcPct val="35000"/>
                  </a:spcAft>
                  <a:defRPr/>
                </a:pPr>
                <a:r>
                  <a:rPr kumimoji="0" lang="ja-JP" altLang="en-US" b="1" dirty="0">
                    <a:solidFill>
                      <a:srgbClr val="FFFFFF"/>
                    </a:solidFill>
                    <a:latin typeface="Arial" charset="0"/>
                    <a:ea typeface="ＭＳ Ｐゴシック" charset="0"/>
                    <a:cs typeface="Arial" charset="0"/>
                  </a:rPr>
                  <a:t>国のシステムとしての責任性と</a:t>
                </a:r>
                <a:endParaRPr kumimoji="0" lang="en-US" altLang="ja-JP" b="1" dirty="0">
                  <a:solidFill>
                    <a:srgbClr val="FFFFFF"/>
                  </a:solidFill>
                  <a:latin typeface="Arial" charset="0"/>
                  <a:ea typeface="ＭＳ Ｐゴシック" charset="0"/>
                  <a:cs typeface="Arial" charset="0"/>
                </a:endParaRPr>
              </a:p>
              <a:p>
                <a:pPr algn="ctr" defTabSz="1111250" fontAlgn="base">
                  <a:lnSpc>
                    <a:spcPct val="90000"/>
                  </a:lnSpc>
                  <a:spcBef>
                    <a:spcPct val="0"/>
                  </a:spcBef>
                  <a:spcAft>
                    <a:spcPct val="35000"/>
                  </a:spcAft>
                  <a:defRPr/>
                </a:pPr>
                <a:r>
                  <a:rPr kumimoji="0" lang="ja-JP" altLang="en-US" b="1" dirty="0">
                    <a:solidFill>
                      <a:srgbClr val="FFFFFF"/>
                    </a:solidFill>
                    <a:latin typeface="Arial" charset="0"/>
                    <a:ea typeface="ＭＳ Ｐゴシック" charset="0"/>
                    <a:cs typeface="Arial" charset="0"/>
                  </a:rPr>
                  <a:t>コミュニケーションネットワーク</a:t>
                </a:r>
                <a:endParaRPr kumimoji="0" lang="en-US" altLang="ja-JP" sz="2000" b="1" dirty="0">
                  <a:solidFill>
                    <a:srgbClr val="FFFFFF"/>
                  </a:solidFill>
                  <a:latin typeface="Arial" charset="0"/>
                  <a:ea typeface="ＭＳ Ｐゴシック" charset="0"/>
                  <a:cs typeface="Arial" charset="0"/>
                </a:endParaRPr>
              </a:p>
            </p:txBody>
          </p:sp>
        </p:grpSp>
        <p:sp>
          <p:nvSpPr>
            <p:cNvPr id="20" name="Right Arrow 22"/>
            <p:cNvSpPr/>
            <p:nvPr/>
          </p:nvSpPr>
          <p:spPr bwMode="auto">
            <a:xfrm>
              <a:off x="5853113" y="4726171"/>
              <a:ext cx="576262" cy="287511"/>
            </a:xfrm>
            <a:prstGeom prst="rightArrow">
              <a:avLst>
                <a:gd name="adj1" fmla="val 50000"/>
                <a:gd name="adj2" fmla="val 6035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kumimoji="0" lang="ja-JP" altLang="en-US">
                <a:solidFill>
                  <a:srgbClr val="FFFFFF"/>
                </a:solidFill>
                <a:latin typeface="Arial" charset="0"/>
                <a:ea typeface="ＭＳ Ｐゴシック" charset="0"/>
                <a:cs typeface="Arial" charset="0"/>
              </a:endParaRPr>
            </a:p>
          </p:txBody>
        </p:sp>
      </p:grpSp>
      <p:grpSp>
        <p:nvGrpSpPr>
          <p:cNvPr id="23" name="Group 7"/>
          <p:cNvGrpSpPr>
            <a:grpSpLocks/>
          </p:cNvGrpSpPr>
          <p:nvPr/>
        </p:nvGrpSpPr>
        <p:grpSpPr bwMode="auto">
          <a:xfrm>
            <a:off x="3851278" y="1341438"/>
            <a:ext cx="4970463" cy="1223962"/>
            <a:chOff x="3851275" y="1412875"/>
            <a:chExt cx="4970465" cy="1224037"/>
          </a:xfrm>
        </p:grpSpPr>
        <p:grpSp>
          <p:nvGrpSpPr>
            <p:cNvPr id="24" name="Group 3"/>
            <p:cNvGrpSpPr>
              <a:grpSpLocks/>
            </p:cNvGrpSpPr>
            <p:nvPr/>
          </p:nvGrpSpPr>
          <p:grpSpPr bwMode="auto">
            <a:xfrm>
              <a:off x="3851275" y="2060348"/>
              <a:ext cx="4970465" cy="576564"/>
              <a:chOff x="4975564" y="1875659"/>
              <a:chExt cx="3110470" cy="1724422"/>
            </a:xfrm>
          </p:grpSpPr>
          <p:sp>
            <p:nvSpPr>
              <p:cNvPr id="30" name="Freeform 4"/>
              <p:cNvSpPr/>
              <p:nvPr/>
            </p:nvSpPr>
            <p:spPr>
              <a:xfrm>
                <a:off x="4975564" y="1876458"/>
                <a:ext cx="1172263" cy="1723623"/>
              </a:xfrm>
              <a:custGeom>
                <a:avLst/>
                <a:gdLst>
                  <a:gd name="connsiteX0" fmla="*/ 175526 w 1723018"/>
                  <a:gd name="connsiteY0" fmla="*/ 0 h 1052946"/>
                  <a:gd name="connsiteX1" fmla="*/ 1547492 w 1723018"/>
                  <a:gd name="connsiteY1" fmla="*/ 0 h 1052946"/>
                  <a:gd name="connsiteX2" fmla="*/ 1723018 w 1723018"/>
                  <a:gd name="connsiteY2" fmla="*/ 175526 h 1052946"/>
                  <a:gd name="connsiteX3" fmla="*/ 1723018 w 1723018"/>
                  <a:gd name="connsiteY3" fmla="*/ 1052946 h 1052946"/>
                  <a:gd name="connsiteX4" fmla="*/ 1723018 w 1723018"/>
                  <a:gd name="connsiteY4" fmla="*/ 1052946 h 1052946"/>
                  <a:gd name="connsiteX5" fmla="*/ 0 w 1723018"/>
                  <a:gd name="connsiteY5" fmla="*/ 1052946 h 1052946"/>
                  <a:gd name="connsiteX6" fmla="*/ 0 w 1723018"/>
                  <a:gd name="connsiteY6" fmla="*/ 1052946 h 1052946"/>
                  <a:gd name="connsiteX7" fmla="*/ 0 w 1723018"/>
                  <a:gd name="connsiteY7" fmla="*/ 175526 h 1052946"/>
                  <a:gd name="connsiteX8" fmla="*/ 175526 w 1723018"/>
                  <a:gd name="connsiteY8" fmla="*/ 0 h 1052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23018" h="1052946">
                    <a:moveTo>
                      <a:pt x="0" y="945681"/>
                    </a:moveTo>
                    <a:lnTo>
                      <a:pt x="0" y="107265"/>
                    </a:lnTo>
                    <a:cubicBezTo>
                      <a:pt x="0" y="48024"/>
                      <a:pt x="128596" y="0"/>
                      <a:pt x="287227" y="0"/>
                    </a:cubicBezTo>
                    <a:lnTo>
                      <a:pt x="1723018" y="0"/>
                    </a:lnTo>
                    <a:lnTo>
                      <a:pt x="1723018" y="0"/>
                    </a:lnTo>
                    <a:lnTo>
                      <a:pt x="1723018" y="1052946"/>
                    </a:lnTo>
                    <a:lnTo>
                      <a:pt x="1723018" y="1052946"/>
                    </a:lnTo>
                    <a:lnTo>
                      <a:pt x="287227" y="1052946"/>
                    </a:lnTo>
                    <a:cubicBezTo>
                      <a:pt x="128596" y="1052946"/>
                      <a:pt x="0" y="1004922"/>
                      <a:pt x="0" y="945681"/>
                    </a:cubicBezTo>
                    <a:close/>
                  </a:path>
                </a:pathLst>
              </a:custGeom>
              <a:solidFill>
                <a:schemeClr val="accent6">
                  <a:lumMod val="75000"/>
                </a:schemeClr>
              </a:solid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lIns="146660" tIns="210160" rIns="142875" bIns="210160" spcCol="1270"/>
              <a:lstStyle/>
              <a:p>
                <a:pPr algn="ctr" defTabSz="1111250" fontAlgn="base">
                  <a:lnSpc>
                    <a:spcPct val="90000"/>
                  </a:lnSpc>
                  <a:spcBef>
                    <a:spcPct val="0"/>
                  </a:spcBef>
                  <a:spcAft>
                    <a:spcPct val="35000"/>
                  </a:spcAft>
                  <a:defRPr/>
                </a:pPr>
                <a:r>
                  <a:rPr kumimoji="0" lang="ja-JP" altLang="en-US" b="1" dirty="0">
                    <a:solidFill>
                      <a:srgbClr val="FFFFFF">
                        <a:hueOff val="0"/>
                        <a:satOff val="0"/>
                        <a:lumOff val="0"/>
                        <a:alphaOff val="0"/>
                      </a:srgbClr>
                    </a:solidFill>
                    <a:latin typeface="Arial"/>
                    <a:cs typeface="Arial"/>
                  </a:rPr>
                  <a:t>単純</a:t>
                </a:r>
                <a:endParaRPr kumimoji="0" lang="en-US" b="1" dirty="0">
                  <a:solidFill>
                    <a:srgbClr val="FFFFFF">
                      <a:hueOff val="0"/>
                      <a:satOff val="0"/>
                      <a:lumOff val="0"/>
                      <a:alphaOff val="0"/>
                    </a:srgbClr>
                  </a:solidFill>
                  <a:latin typeface="Arial"/>
                  <a:cs typeface="Arial"/>
                </a:endParaRPr>
              </a:p>
            </p:txBody>
          </p:sp>
          <p:sp>
            <p:nvSpPr>
              <p:cNvPr id="31" name="Freeform 5"/>
              <p:cNvSpPr/>
              <p:nvPr/>
            </p:nvSpPr>
            <p:spPr>
              <a:xfrm>
                <a:off x="6643555" y="1876458"/>
                <a:ext cx="1442479" cy="1723623"/>
              </a:xfrm>
              <a:custGeom>
                <a:avLst/>
                <a:gdLst>
                  <a:gd name="connsiteX0" fmla="*/ 175526 w 1723018"/>
                  <a:gd name="connsiteY0" fmla="*/ 0 h 1052946"/>
                  <a:gd name="connsiteX1" fmla="*/ 1547492 w 1723018"/>
                  <a:gd name="connsiteY1" fmla="*/ 0 h 1052946"/>
                  <a:gd name="connsiteX2" fmla="*/ 1723018 w 1723018"/>
                  <a:gd name="connsiteY2" fmla="*/ 175526 h 1052946"/>
                  <a:gd name="connsiteX3" fmla="*/ 1723018 w 1723018"/>
                  <a:gd name="connsiteY3" fmla="*/ 1052946 h 1052946"/>
                  <a:gd name="connsiteX4" fmla="*/ 1723018 w 1723018"/>
                  <a:gd name="connsiteY4" fmla="*/ 1052946 h 1052946"/>
                  <a:gd name="connsiteX5" fmla="*/ 0 w 1723018"/>
                  <a:gd name="connsiteY5" fmla="*/ 1052946 h 1052946"/>
                  <a:gd name="connsiteX6" fmla="*/ 0 w 1723018"/>
                  <a:gd name="connsiteY6" fmla="*/ 1052946 h 1052946"/>
                  <a:gd name="connsiteX7" fmla="*/ 0 w 1723018"/>
                  <a:gd name="connsiteY7" fmla="*/ 175526 h 1052946"/>
                  <a:gd name="connsiteX8" fmla="*/ 175526 w 1723018"/>
                  <a:gd name="connsiteY8" fmla="*/ 0 h 1052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23018" h="1052946">
                    <a:moveTo>
                      <a:pt x="1723018" y="107265"/>
                    </a:moveTo>
                    <a:lnTo>
                      <a:pt x="1723018" y="945681"/>
                    </a:lnTo>
                    <a:cubicBezTo>
                      <a:pt x="1723018" y="1004922"/>
                      <a:pt x="1594422" y="1052946"/>
                      <a:pt x="1435791" y="1052946"/>
                    </a:cubicBezTo>
                    <a:lnTo>
                      <a:pt x="0" y="1052946"/>
                    </a:lnTo>
                    <a:lnTo>
                      <a:pt x="0" y="1052946"/>
                    </a:lnTo>
                    <a:lnTo>
                      <a:pt x="0" y="0"/>
                    </a:lnTo>
                    <a:lnTo>
                      <a:pt x="0" y="0"/>
                    </a:lnTo>
                    <a:lnTo>
                      <a:pt x="1435791" y="0"/>
                    </a:lnTo>
                    <a:cubicBezTo>
                      <a:pt x="1594422" y="0"/>
                      <a:pt x="1723018" y="48024"/>
                      <a:pt x="1723018" y="107265"/>
                    </a:cubicBezTo>
                    <a:close/>
                  </a:path>
                </a:pathLst>
              </a:custGeom>
              <a:solidFill>
                <a:schemeClr val="accent6">
                  <a:lumMod val="50000"/>
                </a:schemeClr>
              </a:solid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lIns="142875" tIns="210160" rIns="146660" bIns="210160" spcCol="1270"/>
              <a:lstStyle/>
              <a:p>
                <a:pPr algn="ctr" defTabSz="1111250" fontAlgn="base">
                  <a:lnSpc>
                    <a:spcPct val="90000"/>
                  </a:lnSpc>
                  <a:spcBef>
                    <a:spcPct val="0"/>
                  </a:spcBef>
                  <a:spcAft>
                    <a:spcPct val="35000"/>
                  </a:spcAft>
                  <a:defRPr/>
                </a:pPr>
                <a:r>
                  <a:rPr kumimoji="0" lang="ja-JP" altLang="en-US" b="1" dirty="0">
                    <a:solidFill>
                      <a:srgbClr val="FFFFFF">
                        <a:hueOff val="0"/>
                        <a:satOff val="0"/>
                        <a:lumOff val="0"/>
                        <a:alphaOff val="0"/>
                      </a:srgbClr>
                    </a:solidFill>
                    <a:latin typeface="Arial"/>
                    <a:cs typeface="Arial"/>
                  </a:rPr>
                  <a:t>複雑</a:t>
                </a:r>
                <a:endParaRPr kumimoji="0" lang="en-US" b="1" dirty="0">
                  <a:solidFill>
                    <a:srgbClr val="FFFFFF">
                      <a:hueOff val="0"/>
                      <a:satOff val="0"/>
                      <a:lumOff val="0"/>
                      <a:alphaOff val="0"/>
                    </a:srgbClr>
                  </a:solidFill>
                  <a:latin typeface="Arial"/>
                  <a:cs typeface="Arial"/>
                </a:endParaRPr>
              </a:p>
            </p:txBody>
          </p:sp>
        </p:grpSp>
        <p:sp>
          <p:nvSpPr>
            <p:cNvPr id="28" name="Right Arrow 20"/>
            <p:cNvSpPr/>
            <p:nvPr/>
          </p:nvSpPr>
          <p:spPr bwMode="auto">
            <a:xfrm>
              <a:off x="5853114" y="2249538"/>
              <a:ext cx="576262" cy="288943"/>
            </a:xfrm>
            <a:prstGeom prst="rightArrow">
              <a:avLst>
                <a:gd name="adj1" fmla="val 50000"/>
                <a:gd name="adj2" fmla="val 6035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kumimoji="0" lang="ja-JP" altLang="en-US">
                <a:solidFill>
                  <a:srgbClr val="FFFFFF"/>
                </a:solidFill>
                <a:latin typeface="Arial" charset="0"/>
                <a:ea typeface="ＭＳ Ｐゴシック" charset="0"/>
                <a:cs typeface="Arial" charset="0"/>
              </a:endParaRPr>
            </a:p>
          </p:txBody>
        </p:sp>
        <p:sp>
          <p:nvSpPr>
            <p:cNvPr id="29" name="TextBox 9"/>
            <p:cNvSpPr txBox="1">
              <a:spLocks noChangeArrowheads="1"/>
            </p:cNvSpPr>
            <p:nvPr/>
          </p:nvSpPr>
          <p:spPr bwMode="auto">
            <a:xfrm>
              <a:off x="4140200" y="1412875"/>
              <a:ext cx="439261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kumimoji="1" sz="2400">
                  <a:solidFill>
                    <a:schemeClr val="tx1"/>
                  </a:solidFill>
                  <a:latin typeface="Arial" charset="0"/>
                  <a:ea typeface="ＭＳ Ｐゴシック" charset="0"/>
                  <a:cs typeface="Arial" charset="0"/>
                </a:defRPr>
              </a:lvl1pPr>
              <a:lvl2pPr marL="742950" indent="-285750">
                <a:defRPr kumimoji="1" sz="2400">
                  <a:solidFill>
                    <a:schemeClr val="tx1"/>
                  </a:solidFill>
                  <a:latin typeface="Arial" charset="0"/>
                  <a:ea typeface="Arial" charset="0"/>
                  <a:cs typeface="Arial" charset="0"/>
                </a:defRPr>
              </a:lvl2pPr>
              <a:lvl3pPr marL="1143000" indent="-228600">
                <a:defRPr kumimoji="1" sz="2400">
                  <a:solidFill>
                    <a:schemeClr val="tx1"/>
                  </a:solidFill>
                  <a:latin typeface="Arial" charset="0"/>
                  <a:ea typeface="Arial" charset="0"/>
                  <a:cs typeface="Arial" charset="0"/>
                </a:defRPr>
              </a:lvl3pPr>
              <a:lvl4pPr marL="1600200" indent="-228600">
                <a:defRPr kumimoji="1" sz="2400">
                  <a:solidFill>
                    <a:schemeClr val="tx1"/>
                  </a:solidFill>
                  <a:latin typeface="Arial" charset="0"/>
                  <a:ea typeface="Arial" charset="0"/>
                  <a:cs typeface="Arial" charset="0"/>
                </a:defRPr>
              </a:lvl4pPr>
              <a:lvl5pPr marL="2057400" indent="-228600">
                <a:defRPr kumimoji="1" sz="2400">
                  <a:solidFill>
                    <a:schemeClr val="tx1"/>
                  </a:solidFill>
                  <a:latin typeface="Arial" charset="0"/>
                  <a:ea typeface="Arial" charset="0"/>
                  <a:cs typeface="Arial" charset="0"/>
                </a:defRPr>
              </a:lvl5pPr>
              <a:lvl6pPr marL="2514600" indent="-228600" fontAlgn="base">
                <a:spcBef>
                  <a:spcPct val="0"/>
                </a:spcBef>
                <a:spcAft>
                  <a:spcPct val="0"/>
                </a:spcAft>
                <a:defRPr kumimoji="1" sz="2400">
                  <a:solidFill>
                    <a:schemeClr val="tx1"/>
                  </a:solidFill>
                  <a:latin typeface="Arial" charset="0"/>
                  <a:ea typeface="Arial" charset="0"/>
                  <a:cs typeface="Arial" charset="0"/>
                </a:defRPr>
              </a:lvl6pPr>
              <a:lvl7pPr marL="2971800" indent="-228600" fontAlgn="base">
                <a:spcBef>
                  <a:spcPct val="0"/>
                </a:spcBef>
                <a:spcAft>
                  <a:spcPct val="0"/>
                </a:spcAft>
                <a:defRPr kumimoji="1" sz="2400">
                  <a:solidFill>
                    <a:schemeClr val="tx1"/>
                  </a:solidFill>
                  <a:latin typeface="Arial" charset="0"/>
                  <a:ea typeface="Arial" charset="0"/>
                  <a:cs typeface="Arial" charset="0"/>
                </a:defRPr>
              </a:lvl7pPr>
              <a:lvl8pPr marL="3429000" indent="-228600" fontAlgn="base">
                <a:spcBef>
                  <a:spcPct val="0"/>
                </a:spcBef>
                <a:spcAft>
                  <a:spcPct val="0"/>
                </a:spcAft>
                <a:defRPr kumimoji="1" sz="2400">
                  <a:solidFill>
                    <a:schemeClr val="tx1"/>
                  </a:solidFill>
                  <a:latin typeface="Arial" charset="0"/>
                  <a:ea typeface="Arial" charset="0"/>
                  <a:cs typeface="Arial" charset="0"/>
                </a:defRPr>
              </a:lvl8pPr>
              <a:lvl9pPr marL="3886200" indent="-228600" fontAlgn="base">
                <a:spcBef>
                  <a:spcPct val="0"/>
                </a:spcBef>
                <a:spcAft>
                  <a:spcPct val="0"/>
                </a:spcAft>
                <a:defRPr kumimoji="1" sz="2400">
                  <a:solidFill>
                    <a:schemeClr val="tx1"/>
                  </a:solidFill>
                  <a:latin typeface="Arial" charset="0"/>
                  <a:ea typeface="Arial" charset="0"/>
                  <a:cs typeface="Arial" charset="0"/>
                </a:defRPr>
              </a:lvl9pPr>
            </a:lstStyle>
            <a:p>
              <a:pPr algn="ctr" fontAlgn="base">
                <a:spcBef>
                  <a:spcPct val="0"/>
                </a:spcBef>
                <a:spcAft>
                  <a:spcPct val="0"/>
                </a:spcAft>
              </a:pPr>
              <a:r>
                <a:rPr kumimoji="0" lang="ja-JP" altLang="en-US" sz="2000" b="1" i="1">
                  <a:solidFill>
                    <a:srgbClr val="000000"/>
                  </a:solidFill>
                </a:rPr>
                <a:t>もたらされるパラダイムシフト</a:t>
              </a:r>
              <a:endParaRPr kumimoji="0" lang="en-US" altLang="ja-JP" sz="2000" b="1" i="1">
                <a:solidFill>
                  <a:srgbClr val="000000"/>
                </a:solidFill>
              </a:endParaRPr>
            </a:p>
          </p:txBody>
        </p:sp>
      </p:grpSp>
      <p:sp>
        <p:nvSpPr>
          <p:cNvPr id="2" name="テキスト ボックス 1"/>
          <p:cNvSpPr txBox="1"/>
          <p:nvPr/>
        </p:nvSpPr>
        <p:spPr>
          <a:xfrm>
            <a:off x="323528" y="5157192"/>
            <a:ext cx="3416320" cy="369332"/>
          </a:xfrm>
          <a:prstGeom prst="rect">
            <a:avLst/>
          </a:prstGeom>
          <a:noFill/>
        </p:spPr>
        <p:txBody>
          <a:bodyPr wrap="none" rtlCol="0">
            <a:spAutoFit/>
          </a:bodyPr>
          <a:lstStyle/>
          <a:p>
            <a:r>
              <a:rPr lang="ja-JP" altLang="en-US" dirty="0"/>
              <a:t>科学的根拠に基づく取り組みを</a:t>
            </a:r>
            <a:endParaRPr kumimoji="1" lang="ja-JP" altLang="en-US" dirty="0"/>
          </a:p>
        </p:txBody>
      </p:sp>
      <p:sp>
        <p:nvSpPr>
          <p:cNvPr id="5" name="スライド番号プレースホルダー 4"/>
          <p:cNvSpPr>
            <a:spLocks noGrp="1"/>
          </p:cNvSpPr>
          <p:nvPr>
            <p:ph type="sldNum" sz="quarter" idx="12"/>
          </p:nvPr>
        </p:nvSpPr>
        <p:spPr/>
        <p:txBody>
          <a:bodyPr/>
          <a:lstStyle/>
          <a:p>
            <a:pPr>
              <a:defRPr/>
            </a:pPr>
            <a:fld id="{8859C5CB-BFD4-4E8B-80D4-08AC087C1687}" type="slidenum">
              <a:rPr lang="ja-JP" altLang="en-US" smtClean="0"/>
              <a:pPr>
                <a:defRPr/>
              </a:pPr>
              <a:t>5</a:t>
            </a:fld>
            <a:endParaRPr lang="ja-JP" altLang="en-US" dirty="0"/>
          </a:p>
        </p:txBody>
      </p:sp>
      <p:sp>
        <p:nvSpPr>
          <p:cNvPr id="32" name="テキスト ボックス 31"/>
          <p:cNvSpPr txBox="1"/>
          <p:nvPr/>
        </p:nvSpPr>
        <p:spPr>
          <a:xfrm>
            <a:off x="360000" y="179999"/>
            <a:ext cx="1107996" cy="360000"/>
          </a:xfrm>
          <a:prstGeom prst="rect">
            <a:avLst/>
          </a:prstGeom>
          <a:solidFill>
            <a:srgbClr val="0041FF"/>
          </a:solidFill>
        </p:spPr>
        <p:txBody>
          <a:bodyPr wrap="none" tIns="72000" bIns="0" rtlCol="0">
            <a:spAutoFit/>
          </a:bodyPr>
          <a:lstStyle/>
          <a:p>
            <a:pPr algn="ctr"/>
            <a:r>
              <a:rPr kumimoji="1" lang="ja-JP" altLang="en-US" b="1" dirty="0">
                <a:solidFill>
                  <a:schemeClr val="bg1"/>
                </a:solidFill>
              </a:rPr>
              <a:t>リスコミ</a:t>
            </a:r>
          </a:p>
        </p:txBody>
      </p:sp>
    </p:spTree>
    <p:extLst>
      <p:ext uri="{BB962C8B-B14F-4D97-AF65-F5344CB8AC3E}">
        <p14:creationId xmlns:p14="http://schemas.microsoft.com/office/powerpoint/2010/main" val="4157030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テキスト ボックス 24"/>
          <p:cNvSpPr txBox="1"/>
          <p:nvPr/>
        </p:nvSpPr>
        <p:spPr>
          <a:xfrm>
            <a:off x="1403648" y="6237312"/>
            <a:ext cx="1736248" cy="369332"/>
          </a:xfrm>
          <a:prstGeom prst="rect">
            <a:avLst/>
          </a:prstGeom>
          <a:noFill/>
        </p:spPr>
        <p:txBody>
          <a:bodyPr wrap="none" rtlCol="0">
            <a:spAutoFit/>
          </a:bodyPr>
          <a:lstStyle/>
          <a:p>
            <a:r>
              <a:rPr lang="ja-JP" altLang="en-US" dirty="0"/>
              <a:t>出典情報</a:t>
            </a:r>
            <a:r>
              <a:rPr lang="en-US" altLang="ja-JP" dirty="0"/>
              <a:t>:WHO</a:t>
            </a:r>
            <a:endParaRPr kumimoji="1" lang="ja-JP" altLang="en-US" dirty="0"/>
          </a:p>
        </p:txBody>
      </p:sp>
      <p:sp>
        <p:nvSpPr>
          <p:cNvPr id="26" name="タイトル 1"/>
          <p:cNvSpPr>
            <a:spLocks noGrp="1"/>
          </p:cNvSpPr>
          <p:nvPr>
            <p:ph type="title"/>
          </p:nvPr>
        </p:nvSpPr>
        <p:spPr>
          <a:xfrm>
            <a:off x="1620000" y="44624"/>
            <a:ext cx="7668344" cy="720080"/>
          </a:xfrm>
        </p:spPr>
        <p:txBody>
          <a:bodyPr/>
          <a:lstStyle/>
          <a:p>
            <a:r>
              <a:rPr lang="ja-JP" altLang="en-US" spc="-50" dirty="0"/>
              <a:t>効果的なコミュニケーションの実践</a:t>
            </a:r>
            <a:endParaRPr kumimoji="1" lang="ja-JP" altLang="en-US" spc="-50" dirty="0"/>
          </a:p>
        </p:txBody>
      </p:sp>
      <p:sp>
        <p:nvSpPr>
          <p:cNvPr id="32" name="Rectangle 3"/>
          <p:cNvSpPr txBox="1">
            <a:spLocks noChangeArrowheads="1"/>
          </p:cNvSpPr>
          <p:nvPr/>
        </p:nvSpPr>
        <p:spPr>
          <a:xfrm>
            <a:off x="442913" y="1646243"/>
            <a:ext cx="4424362" cy="4168775"/>
          </a:xfrm>
          <a:prstGeom prst="rect">
            <a:avLst/>
          </a:prstGeom>
        </p:spPr>
        <p:txBody>
          <a:bodyPr/>
          <a:lst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メイリオ" pitchFamily="50" charset="-128"/>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メイリオ" pitchFamily="50" charset="-128"/>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メイリオ" pitchFamily="50" charset="-128"/>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メイリオ" pitchFamily="50" charset="-128"/>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eaLnBrk="1" hangingPunct="1"/>
            <a:r>
              <a:rPr kumimoji="0" lang="ja-JP" altLang="en-US" sz="2000" dirty="0">
                <a:latin typeface="Arial" charset="0"/>
                <a:cs typeface="Arial" charset="0"/>
              </a:rPr>
              <a:t>人々が強いストレス下にあるとき、曖昧な状況は「闘うか固まってしまうか」の反応をもたらす</a:t>
            </a:r>
            <a:endParaRPr kumimoji="0" lang="en-US" altLang="ja-JP" sz="2000" dirty="0">
              <a:latin typeface="Arial" charset="0"/>
              <a:cs typeface="Arial" charset="0"/>
            </a:endParaRPr>
          </a:p>
          <a:p>
            <a:pPr eaLnBrk="1" hangingPunct="1"/>
            <a:r>
              <a:rPr kumimoji="0" lang="ja-JP" altLang="en-US" sz="2000" dirty="0">
                <a:latin typeface="Arial" charset="0"/>
                <a:cs typeface="Arial" charset="0"/>
              </a:rPr>
              <a:t>最近の神経生物学研究は情報を処理するために私たちは感情を扱う必要があることを示している</a:t>
            </a:r>
            <a:endParaRPr kumimoji="0" lang="en-GB" altLang="ja-JP" sz="2000" dirty="0">
              <a:latin typeface="Arial" charset="0"/>
              <a:cs typeface="Arial" charset="0"/>
            </a:endParaRPr>
          </a:p>
          <a:p>
            <a:pPr eaLnBrk="1" hangingPunct="1"/>
            <a:r>
              <a:rPr kumimoji="0" lang="ja-JP" altLang="en-US" sz="2000" dirty="0">
                <a:latin typeface="Arial" charset="0"/>
                <a:cs typeface="Arial" charset="0"/>
              </a:rPr>
              <a:t>面と向き合ったやり取りは、公式発表や記者会見と異なり感情を扱うことに役立つ</a:t>
            </a:r>
            <a:endParaRPr kumimoji="0" lang="en-US" altLang="ja-JP" sz="2000" dirty="0">
              <a:latin typeface="Arial" charset="0"/>
              <a:cs typeface="Arial" charset="0"/>
            </a:endParaRPr>
          </a:p>
          <a:p>
            <a:pPr eaLnBrk="1" hangingPunct="1"/>
            <a:r>
              <a:rPr kumimoji="0" lang="ja-JP" altLang="en-US" sz="2000" dirty="0">
                <a:latin typeface="Arial" charset="0"/>
                <a:cs typeface="Arial" charset="0"/>
              </a:rPr>
              <a:t>人々は理解されたと感じるときに感情が制御でき対話に意味を持たせることが出来る</a:t>
            </a:r>
            <a:endParaRPr kumimoji="0" lang="en-US" altLang="ja-JP" sz="2000" dirty="0">
              <a:latin typeface="Arial" charset="0"/>
              <a:cs typeface="Arial" charset="0"/>
            </a:endParaRPr>
          </a:p>
        </p:txBody>
      </p:sp>
      <p:pic>
        <p:nvPicPr>
          <p:cNvPr id="33" name="Picture 4" descr="asian-americ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263" y="1990731"/>
            <a:ext cx="3768725" cy="2665413"/>
          </a:xfrm>
          <a:prstGeom prst="rect">
            <a:avLst/>
          </a:prstGeom>
          <a:noFill/>
          <a:ln>
            <a:noFill/>
          </a:ln>
          <a:effectLst>
            <a:outerShdw blurRad="63500" dist="107763" dir="2700000" algn="ctr" rotWithShape="0">
              <a:srgbClr val="000000">
                <a:alpha val="50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 name="スライド番号プレースホルダー 3"/>
          <p:cNvSpPr>
            <a:spLocks noGrp="1"/>
          </p:cNvSpPr>
          <p:nvPr>
            <p:ph type="sldNum" sz="quarter" idx="12"/>
          </p:nvPr>
        </p:nvSpPr>
        <p:spPr/>
        <p:txBody>
          <a:bodyPr/>
          <a:lstStyle/>
          <a:p>
            <a:pPr>
              <a:defRPr/>
            </a:pPr>
            <a:fld id="{8859C5CB-BFD4-4E8B-80D4-08AC087C1687}" type="slidenum">
              <a:rPr lang="ja-JP" altLang="en-US" smtClean="0"/>
              <a:pPr>
                <a:defRPr/>
              </a:pPr>
              <a:t>6</a:t>
            </a:fld>
            <a:endParaRPr lang="ja-JP" altLang="en-US" dirty="0"/>
          </a:p>
        </p:txBody>
      </p:sp>
      <p:sp>
        <p:nvSpPr>
          <p:cNvPr id="8" name="テキスト ボックス 7"/>
          <p:cNvSpPr txBox="1"/>
          <p:nvPr/>
        </p:nvSpPr>
        <p:spPr>
          <a:xfrm>
            <a:off x="360000" y="179999"/>
            <a:ext cx="1107996" cy="360000"/>
          </a:xfrm>
          <a:prstGeom prst="rect">
            <a:avLst/>
          </a:prstGeom>
          <a:solidFill>
            <a:srgbClr val="0041FF"/>
          </a:solidFill>
        </p:spPr>
        <p:txBody>
          <a:bodyPr wrap="none" tIns="72000" bIns="0" rtlCol="0">
            <a:spAutoFit/>
          </a:bodyPr>
          <a:lstStyle/>
          <a:p>
            <a:pPr algn="ctr"/>
            <a:r>
              <a:rPr kumimoji="1" lang="ja-JP" altLang="en-US" b="1" dirty="0">
                <a:solidFill>
                  <a:schemeClr val="bg1"/>
                </a:solidFill>
              </a:rPr>
              <a:t>リスコミ</a:t>
            </a:r>
          </a:p>
        </p:txBody>
      </p:sp>
    </p:spTree>
    <p:extLst>
      <p:ext uri="{BB962C8B-B14F-4D97-AF65-F5344CB8AC3E}">
        <p14:creationId xmlns:p14="http://schemas.microsoft.com/office/powerpoint/2010/main" val="897204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620000" y="44624"/>
            <a:ext cx="8100392" cy="720080"/>
          </a:xfrm>
        </p:spPr>
        <p:txBody>
          <a:bodyPr>
            <a:noAutofit/>
          </a:bodyPr>
          <a:lstStyle/>
          <a:p>
            <a:r>
              <a:rPr lang="ja-JP" altLang="en-US" sz="3000" dirty="0">
                <a:latin typeface="ＭＳ Ｐゴシック" pitchFamily="50" charset="-128"/>
              </a:rPr>
              <a:t>リスクメッセージを伝えるとき４つの義務</a:t>
            </a:r>
          </a:p>
        </p:txBody>
      </p:sp>
      <p:sp>
        <p:nvSpPr>
          <p:cNvPr id="3" name="スライド番号プレースホルダー 2"/>
          <p:cNvSpPr>
            <a:spLocks noGrp="1"/>
          </p:cNvSpPr>
          <p:nvPr>
            <p:ph type="sldNum" sz="quarter" idx="12"/>
          </p:nvPr>
        </p:nvSpPr>
        <p:spPr/>
        <p:txBody>
          <a:bodyPr/>
          <a:lstStyle/>
          <a:p>
            <a:pPr>
              <a:defRPr/>
            </a:pPr>
            <a:fld id="{48F6B0F5-DBAC-47C2-BE58-817F887DF1EC}" type="slidenum">
              <a:rPr lang="ja-JP" altLang="en-US" smtClean="0"/>
              <a:pPr>
                <a:defRPr/>
              </a:pPr>
              <a:t>7</a:t>
            </a:fld>
            <a:endParaRPr lang="ja-JP" altLang="en-US" dirty="0"/>
          </a:p>
        </p:txBody>
      </p:sp>
      <p:sp>
        <p:nvSpPr>
          <p:cNvPr id="15363" name="Rectangle 3"/>
          <p:cNvSpPr>
            <a:spLocks noGrp="1" noChangeArrowheads="1"/>
          </p:cNvSpPr>
          <p:nvPr>
            <p:ph type="body" idx="4294967295"/>
          </p:nvPr>
        </p:nvSpPr>
        <p:spPr>
          <a:xfrm>
            <a:off x="360001" y="1268413"/>
            <a:ext cx="8532480" cy="5184775"/>
          </a:xfrm>
        </p:spPr>
        <p:txBody>
          <a:bodyPr>
            <a:noAutofit/>
          </a:bodyPr>
          <a:lstStyle/>
          <a:p>
            <a:pPr algn="just" eaLnBrk="1">
              <a:spcBef>
                <a:spcPts val="1000"/>
              </a:spcBef>
            </a:pPr>
            <a:r>
              <a:rPr lang="ja-JP" altLang="en-US" sz="2500" dirty="0">
                <a:latin typeface="+mn-ea"/>
              </a:rPr>
              <a:t>リスクに直面している人々が、その被害を避けることができるように情報を与えなければならない：実用的義務</a:t>
            </a:r>
            <a:endParaRPr lang="en-US" altLang="ja-JP" sz="2500" dirty="0">
              <a:latin typeface="+mn-ea"/>
            </a:endParaRPr>
          </a:p>
          <a:p>
            <a:pPr algn="just" eaLnBrk="1">
              <a:spcBef>
                <a:spcPts val="1000"/>
              </a:spcBef>
            </a:pPr>
            <a:r>
              <a:rPr lang="ja-JP" altLang="en-US" sz="2500" dirty="0">
                <a:latin typeface="+mn-ea"/>
              </a:rPr>
              <a:t>人々が選択できるように、</a:t>
            </a:r>
            <a:r>
              <a:rPr lang="ja-JP" altLang="en-US" sz="2500">
                <a:latin typeface="+mn-ea"/>
              </a:rPr>
              <a:t>情報に対する権利</a:t>
            </a:r>
            <a:r>
              <a:rPr lang="ja-JP" altLang="en-US" sz="2500" dirty="0">
                <a:latin typeface="+mn-ea"/>
              </a:rPr>
              <a:t>を持っていることを保障する：道徳的義務</a:t>
            </a:r>
          </a:p>
          <a:p>
            <a:pPr algn="just" eaLnBrk="1">
              <a:spcBef>
                <a:spcPts val="1000"/>
              </a:spcBef>
            </a:pPr>
            <a:r>
              <a:rPr lang="ja-JP" altLang="en-US" sz="2500" dirty="0">
                <a:latin typeface="+mn-ea"/>
              </a:rPr>
              <a:t>人々は情報を求めていることを前提としたもの：心理的義務</a:t>
            </a:r>
          </a:p>
          <a:p>
            <a:pPr algn="just" eaLnBrk="1">
              <a:spcBef>
                <a:spcPts val="1000"/>
              </a:spcBef>
            </a:pPr>
            <a:r>
              <a:rPr lang="ja-JP" altLang="en-US" sz="2500" dirty="0">
                <a:latin typeface="+mn-ea"/>
              </a:rPr>
              <a:t>人々は、政府（行政）がリスクを効果的（リスク削減）かつ効率的な方法（費用対効果）で規制することを期待しており、この責任が政府（行政）によって適正に果たされているという情報が伝達される：制度的義務（政府に課される）　</a:t>
            </a:r>
          </a:p>
        </p:txBody>
      </p:sp>
      <p:sp>
        <p:nvSpPr>
          <p:cNvPr id="6" name="テキスト ボックス 5"/>
          <p:cNvSpPr txBox="1"/>
          <p:nvPr/>
        </p:nvSpPr>
        <p:spPr>
          <a:xfrm>
            <a:off x="360000" y="179999"/>
            <a:ext cx="1107996" cy="360000"/>
          </a:xfrm>
          <a:prstGeom prst="rect">
            <a:avLst/>
          </a:prstGeom>
          <a:solidFill>
            <a:srgbClr val="0041FF"/>
          </a:solidFill>
        </p:spPr>
        <p:txBody>
          <a:bodyPr wrap="none" tIns="72000" bIns="0" rtlCol="0">
            <a:spAutoFit/>
          </a:bodyPr>
          <a:lstStyle/>
          <a:p>
            <a:pPr algn="ctr"/>
            <a:r>
              <a:rPr kumimoji="1" lang="ja-JP" altLang="en-US" b="1" dirty="0">
                <a:solidFill>
                  <a:schemeClr val="bg1"/>
                </a:solidFill>
              </a:rPr>
              <a:t>リスコミ</a:t>
            </a:r>
          </a:p>
        </p:txBody>
      </p:sp>
    </p:spTree>
    <p:extLst>
      <p:ext uri="{BB962C8B-B14F-4D97-AF65-F5344CB8AC3E}">
        <p14:creationId xmlns:p14="http://schemas.microsoft.com/office/powerpoint/2010/main" val="1339140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620000" y="72000"/>
            <a:ext cx="8100392" cy="720080"/>
          </a:xfrm>
        </p:spPr>
        <p:txBody>
          <a:bodyPr rtlCol="0">
            <a:normAutofit/>
          </a:bodyPr>
          <a:lstStyle/>
          <a:p>
            <a:pPr fontAlgn="auto">
              <a:spcAft>
                <a:spcPts val="0"/>
              </a:spcAft>
              <a:defRPr/>
            </a:pPr>
            <a:r>
              <a:rPr lang="ja-JP" altLang="en-US" sz="2900" spc="-70" dirty="0">
                <a:latin typeface="+mn-ea"/>
                <a:ea typeface="+mn-ea"/>
              </a:rPr>
              <a:t>リスクメッセージを伝える役割の人々の問題</a:t>
            </a:r>
            <a:endParaRPr lang="en-US" altLang="ja-JP" sz="2900" spc="-70" dirty="0">
              <a:latin typeface="+mn-ea"/>
              <a:ea typeface="+mn-ea"/>
            </a:endParaRPr>
          </a:p>
        </p:txBody>
      </p:sp>
      <p:sp>
        <p:nvSpPr>
          <p:cNvPr id="3" name="スライド番号プレースホルダー 2"/>
          <p:cNvSpPr>
            <a:spLocks noGrp="1"/>
          </p:cNvSpPr>
          <p:nvPr>
            <p:ph type="sldNum" sz="quarter" idx="12"/>
          </p:nvPr>
        </p:nvSpPr>
        <p:spPr/>
        <p:txBody>
          <a:bodyPr/>
          <a:lstStyle/>
          <a:p>
            <a:pPr>
              <a:defRPr/>
            </a:pPr>
            <a:fld id="{48F6B0F5-DBAC-47C2-BE58-817F887DF1EC}" type="slidenum">
              <a:rPr lang="ja-JP" altLang="en-US" smtClean="0"/>
              <a:pPr>
                <a:defRPr/>
              </a:pPr>
              <a:t>8</a:t>
            </a:fld>
            <a:endParaRPr lang="ja-JP" altLang="en-US" dirty="0"/>
          </a:p>
        </p:txBody>
      </p:sp>
      <p:sp>
        <p:nvSpPr>
          <p:cNvPr id="14339" name="Rectangle 3"/>
          <p:cNvSpPr>
            <a:spLocks noGrp="1" noChangeArrowheads="1"/>
          </p:cNvSpPr>
          <p:nvPr>
            <p:ph type="body" idx="4294967295"/>
          </p:nvPr>
        </p:nvSpPr>
        <p:spPr>
          <a:xfrm>
            <a:off x="360000" y="1268413"/>
            <a:ext cx="8401050" cy="5113337"/>
          </a:xfrm>
        </p:spPr>
        <p:txBody>
          <a:bodyPr rtlCol="0">
            <a:noAutofit/>
          </a:bodyPr>
          <a:lstStyle/>
          <a:p>
            <a:pPr fontAlgn="auto">
              <a:spcAft>
                <a:spcPts val="0"/>
              </a:spcAft>
              <a:defRPr/>
            </a:pPr>
            <a:r>
              <a:rPr lang="en-US" altLang="ja-JP" sz="2600" dirty="0">
                <a:latin typeface="+mn-ea"/>
              </a:rPr>
              <a:t>4</a:t>
            </a:r>
            <a:r>
              <a:rPr lang="ja-JP" altLang="en-US" sz="2600" dirty="0" err="1">
                <a:latin typeface="+mn-ea"/>
              </a:rPr>
              <a:t>つの</a:t>
            </a:r>
            <a:r>
              <a:rPr lang="ja-JP" altLang="en-US" sz="2600" dirty="0">
                <a:latin typeface="+mn-ea"/>
              </a:rPr>
              <a:t>義務を果たす意思がない</a:t>
            </a:r>
          </a:p>
          <a:p>
            <a:pPr fontAlgn="auto">
              <a:spcAft>
                <a:spcPts val="0"/>
              </a:spcAft>
              <a:defRPr/>
            </a:pPr>
            <a:r>
              <a:rPr lang="en-US" altLang="ja-JP" sz="2600" dirty="0">
                <a:latin typeface="+mn-ea"/>
              </a:rPr>
              <a:t>4</a:t>
            </a:r>
            <a:r>
              <a:rPr lang="ja-JP" altLang="en-US" sz="2600" dirty="0" err="1">
                <a:latin typeface="+mn-ea"/>
              </a:rPr>
              <a:t>つの</a:t>
            </a:r>
            <a:r>
              <a:rPr lang="ja-JP" altLang="en-US" sz="2600" dirty="0">
                <a:latin typeface="+mn-ea"/>
              </a:rPr>
              <a:t>義務を果たすための技術的問題がある</a:t>
            </a:r>
          </a:p>
          <a:p>
            <a:pPr fontAlgn="auto">
              <a:spcAft>
                <a:spcPts val="0"/>
              </a:spcAft>
              <a:defRPr/>
            </a:pPr>
            <a:r>
              <a:rPr lang="ja-JP" altLang="en-US" sz="2600" dirty="0">
                <a:latin typeface="+mn-ea"/>
              </a:rPr>
              <a:t>情報を得る側の（リスク）認知に配慮しない</a:t>
            </a:r>
          </a:p>
          <a:p>
            <a:pPr lvl="1" fontAlgn="auto">
              <a:spcAft>
                <a:spcPts val="0"/>
              </a:spcAft>
              <a:buFont typeface="Calibri" pitchFamily="34" charset="0"/>
              <a:buChar char="−"/>
              <a:defRPr/>
            </a:pPr>
            <a:r>
              <a:rPr lang="ja-JP" altLang="en-US" sz="2600" dirty="0">
                <a:latin typeface="+mn-ea"/>
              </a:rPr>
              <a:t>リスクをどのように理解、受け止めているのか</a:t>
            </a:r>
            <a:endParaRPr lang="en-US" altLang="ja-JP" sz="2600" dirty="0">
              <a:latin typeface="+mn-ea"/>
            </a:endParaRPr>
          </a:p>
          <a:p>
            <a:pPr>
              <a:defRPr/>
            </a:pPr>
            <a:r>
              <a:rPr lang="ja-JP" altLang="en-US" sz="2600" dirty="0">
                <a:latin typeface="+mn-ea"/>
              </a:rPr>
              <a:t>情報を得る側のニーズに配慮しない</a:t>
            </a:r>
          </a:p>
          <a:p>
            <a:pPr lvl="1" fontAlgn="auto">
              <a:spcAft>
                <a:spcPts val="0"/>
              </a:spcAft>
              <a:buFont typeface="Calibri" pitchFamily="34" charset="0"/>
              <a:buChar char="−"/>
              <a:defRPr/>
            </a:pPr>
            <a:r>
              <a:rPr lang="ja-JP" altLang="en-US" sz="2600" dirty="0">
                <a:latin typeface="+mn-ea"/>
              </a:rPr>
              <a:t>伝える側の判断で情報が加工されている</a:t>
            </a:r>
          </a:p>
          <a:p>
            <a:pPr>
              <a:defRPr/>
            </a:pPr>
            <a:r>
              <a:rPr lang="ja-JP" altLang="en-US" sz="2600" dirty="0">
                <a:latin typeface="+mn-ea"/>
              </a:rPr>
              <a:t>リスクに関する理解と説得されやすさの関係を理解していない　</a:t>
            </a:r>
          </a:p>
          <a:p>
            <a:pPr fontAlgn="auto">
              <a:spcAft>
                <a:spcPts val="0"/>
              </a:spcAft>
              <a:defRPr/>
            </a:pPr>
            <a:r>
              <a:rPr lang="ja-JP" altLang="en-US" sz="2600" dirty="0">
                <a:latin typeface="+mn-ea"/>
              </a:rPr>
              <a:t>情報量を制限する</a:t>
            </a:r>
            <a:endParaRPr lang="en-US" altLang="ja-JP" sz="2600" dirty="0">
              <a:latin typeface="+mn-ea"/>
            </a:endParaRPr>
          </a:p>
          <a:p>
            <a:pPr lvl="1">
              <a:buFont typeface="Calibri" pitchFamily="34" charset="0"/>
              <a:buChar char="−"/>
              <a:defRPr/>
            </a:pPr>
            <a:r>
              <a:rPr lang="ja-JP" altLang="en-US" sz="2600" dirty="0">
                <a:latin typeface="+mn-ea"/>
              </a:rPr>
              <a:t>パニックを起こすから・・</a:t>
            </a:r>
          </a:p>
          <a:p>
            <a:pPr fontAlgn="auto">
              <a:spcAft>
                <a:spcPts val="0"/>
              </a:spcAft>
              <a:defRPr/>
            </a:pPr>
            <a:r>
              <a:rPr lang="ja-JP" altLang="en-US" sz="2600" dirty="0">
                <a:latin typeface="+mn-ea"/>
              </a:rPr>
              <a:t>すばやく対応しない</a:t>
            </a:r>
            <a:endParaRPr lang="en-US" altLang="ja-JP" sz="2600" dirty="0">
              <a:latin typeface="+mn-ea"/>
            </a:endParaRPr>
          </a:p>
        </p:txBody>
      </p:sp>
      <p:sp>
        <p:nvSpPr>
          <p:cNvPr id="6" name="テキスト ボックス 5"/>
          <p:cNvSpPr txBox="1"/>
          <p:nvPr/>
        </p:nvSpPr>
        <p:spPr>
          <a:xfrm>
            <a:off x="360000" y="179999"/>
            <a:ext cx="1107996" cy="360000"/>
          </a:xfrm>
          <a:prstGeom prst="rect">
            <a:avLst/>
          </a:prstGeom>
          <a:solidFill>
            <a:srgbClr val="0041FF"/>
          </a:solidFill>
        </p:spPr>
        <p:txBody>
          <a:bodyPr wrap="none" tIns="72000" bIns="0" rtlCol="0">
            <a:spAutoFit/>
          </a:bodyPr>
          <a:lstStyle/>
          <a:p>
            <a:pPr algn="ctr"/>
            <a:r>
              <a:rPr kumimoji="1" lang="ja-JP" altLang="en-US" b="1" dirty="0">
                <a:solidFill>
                  <a:schemeClr val="bg1"/>
                </a:solidFill>
              </a:rPr>
              <a:t>リスコミ</a:t>
            </a:r>
          </a:p>
        </p:txBody>
      </p:sp>
    </p:spTree>
    <p:extLst>
      <p:ext uri="{BB962C8B-B14F-4D97-AF65-F5344CB8AC3E}">
        <p14:creationId xmlns:p14="http://schemas.microsoft.com/office/powerpoint/2010/main" val="1116448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60000" y="72000"/>
            <a:ext cx="8100392" cy="720080"/>
          </a:xfrm>
        </p:spPr>
        <p:txBody>
          <a:bodyPr rtlCol="0">
            <a:normAutofit fontScale="90000"/>
          </a:bodyPr>
          <a:lstStyle/>
          <a:p>
            <a:pPr fontAlgn="auto">
              <a:spcAft>
                <a:spcPts val="0"/>
              </a:spcAft>
              <a:defRPr/>
            </a:pPr>
            <a:r>
              <a:rPr lang="ja-JP" altLang="en-US" sz="3200" dirty="0">
                <a:latin typeface="+mn-ea"/>
              </a:rPr>
              <a:t>社会的論争のリスクコミュニケーションの目標</a:t>
            </a:r>
            <a:endParaRPr lang="en-US" altLang="ja-JP" sz="3200" dirty="0">
              <a:latin typeface="+mn-ea"/>
              <a:ea typeface="+mn-ea"/>
            </a:endParaRPr>
          </a:p>
        </p:txBody>
      </p:sp>
      <p:sp>
        <p:nvSpPr>
          <p:cNvPr id="2" name="スライド番号プレースホルダー 1"/>
          <p:cNvSpPr>
            <a:spLocks noGrp="1"/>
          </p:cNvSpPr>
          <p:nvPr>
            <p:ph type="sldNum" sz="quarter" idx="12"/>
          </p:nvPr>
        </p:nvSpPr>
        <p:spPr/>
        <p:txBody>
          <a:bodyPr/>
          <a:lstStyle/>
          <a:p>
            <a:pPr>
              <a:defRPr/>
            </a:pPr>
            <a:fld id="{8859C5CB-BFD4-4E8B-80D4-08AC087C1687}" type="slidenum">
              <a:rPr lang="ja-JP" altLang="en-US" smtClean="0"/>
              <a:pPr>
                <a:defRPr/>
              </a:pPr>
              <a:t>9</a:t>
            </a:fld>
            <a:endParaRPr lang="ja-JP" altLang="en-US" dirty="0"/>
          </a:p>
        </p:txBody>
      </p:sp>
      <p:sp>
        <p:nvSpPr>
          <p:cNvPr id="6" name="Rectangle 3"/>
          <p:cNvSpPr txBox="1">
            <a:spLocks noChangeArrowheads="1"/>
          </p:cNvSpPr>
          <p:nvPr/>
        </p:nvSpPr>
        <p:spPr bwMode="auto">
          <a:xfrm>
            <a:off x="360000" y="1124744"/>
            <a:ext cx="8435975" cy="51133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fontScale="92500"/>
          </a:bodyPr>
          <a:lst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メイリオ" pitchFamily="50" charset="-128"/>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メイリオ" pitchFamily="50" charset="-128"/>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メイリオ" pitchFamily="50" charset="-128"/>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メイリオ" pitchFamily="50" charset="-128"/>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fontAlgn="auto">
              <a:spcBef>
                <a:spcPts val="1000"/>
              </a:spcBef>
              <a:spcAft>
                <a:spcPts val="0"/>
              </a:spcAft>
              <a:defRPr/>
            </a:pPr>
            <a:r>
              <a:rPr lang="ja-JP" altLang="en-US" sz="2800" dirty="0">
                <a:latin typeface="+mn-ea"/>
              </a:rPr>
              <a:t>利害の異なる関係者間で合意が形成されること</a:t>
            </a:r>
          </a:p>
          <a:p>
            <a:pPr fontAlgn="auto">
              <a:spcBef>
                <a:spcPts val="1000"/>
              </a:spcBef>
              <a:spcAft>
                <a:spcPts val="0"/>
              </a:spcAft>
              <a:defRPr/>
            </a:pPr>
            <a:r>
              <a:rPr lang="ja-JP" altLang="en-US" sz="2800" dirty="0">
                <a:latin typeface="+mn-ea"/>
              </a:rPr>
              <a:t>関係者たちが、当該の問題や行動についての理解の水準を上げ、利用可能な知識の範囲内で適切に知らされていると満足すること</a:t>
            </a:r>
          </a:p>
          <a:p>
            <a:pPr fontAlgn="auto">
              <a:spcBef>
                <a:spcPts val="1000"/>
              </a:spcBef>
              <a:spcAft>
                <a:spcPts val="0"/>
              </a:spcAft>
              <a:defRPr/>
            </a:pPr>
            <a:r>
              <a:rPr lang="ja-JP" altLang="en-US" sz="2800" dirty="0">
                <a:latin typeface="+mn-ea"/>
              </a:rPr>
              <a:t>決定過程の初期の段階からリスク専門家以外の関係者が参加すること</a:t>
            </a:r>
          </a:p>
          <a:p>
            <a:pPr fontAlgn="auto">
              <a:spcBef>
                <a:spcPts val="1000"/>
              </a:spcBef>
              <a:spcAft>
                <a:spcPts val="0"/>
              </a:spcAft>
              <a:buFont typeface="Wingdings" pitchFamily="2" charset="2"/>
              <a:buNone/>
              <a:defRPr/>
            </a:pPr>
            <a:r>
              <a:rPr lang="ja-JP" altLang="en-US" sz="2400" dirty="0">
                <a:latin typeface="+mn-ea"/>
              </a:rPr>
              <a:t>　　　＊周辺住民に計画策定の段階から十分に情報を知らせる</a:t>
            </a:r>
          </a:p>
          <a:p>
            <a:pPr fontAlgn="auto">
              <a:spcBef>
                <a:spcPts val="1000"/>
              </a:spcBef>
              <a:spcAft>
                <a:spcPts val="0"/>
              </a:spcAft>
              <a:buFont typeface="Wingdings" pitchFamily="2" charset="2"/>
              <a:buNone/>
              <a:defRPr/>
            </a:pPr>
            <a:r>
              <a:rPr lang="ja-JP" altLang="en-US" sz="2400" dirty="0">
                <a:latin typeface="+mn-ea"/>
              </a:rPr>
              <a:t>　　　＊住民の意思表明の機会があること</a:t>
            </a:r>
          </a:p>
          <a:p>
            <a:pPr fontAlgn="auto">
              <a:spcBef>
                <a:spcPts val="1000"/>
              </a:spcBef>
              <a:spcAft>
                <a:spcPts val="0"/>
              </a:spcAft>
              <a:defRPr/>
            </a:pPr>
            <a:r>
              <a:rPr lang="ja-JP" altLang="en-US" sz="2800" dirty="0">
                <a:latin typeface="+mn-ea"/>
              </a:rPr>
              <a:t>社会的受容（理解、納得）：リスクの公平配分</a:t>
            </a:r>
          </a:p>
          <a:p>
            <a:pPr fontAlgn="auto">
              <a:spcBef>
                <a:spcPts val="1000"/>
              </a:spcBef>
              <a:spcAft>
                <a:spcPts val="0"/>
              </a:spcAft>
              <a:defRPr/>
            </a:pPr>
            <a:r>
              <a:rPr lang="ja-JP" altLang="en-US" sz="2800" dirty="0">
                <a:latin typeface="+mn-ea"/>
              </a:rPr>
              <a:t>リスク専門家の決定を受け入れさせることが社会的論争のリスクコミュニケーションの目標ではない</a:t>
            </a:r>
          </a:p>
        </p:txBody>
      </p:sp>
    </p:spTree>
    <p:extLst>
      <p:ext uri="{BB962C8B-B14F-4D97-AF65-F5344CB8AC3E}">
        <p14:creationId xmlns:p14="http://schemas.microsoft.com/office/powerpoint/2010/main" val="1681234924"/>
      </p:ext>
    </p:extLst>
  </p:cSld>
  <p:clrMapOvr>
    <a:masterClrMapping/>
  </p:clrMapOvr>
</p:sld>
</file>

<file path=ppt/theme/theme1.xml><?xml version="1.0" encoding="utf-8"?>
<a:theme xmlns:a="http://schemas.openxmlformats.org/drawingml/2006/main" name="メイリオ×Arial_タイトル太字">
  <a:themeElements>
    <a:clrScheme name="ユーザー定義 1">
      <a:dk1>
        <a:sysClr val="windowText" lastClr="000000"/>
      </a:dk1>
      <a:lt1>
        <a:sysClr val="window" lastClr="FFFFFF"/>
      </a:lt1>
      <a:dk2>
        <a:srgbClr val="1F497D"/>
      </a:dk2>
      <a:lt2>
        <a:srgbClr val="EEECE1"/>
      </a:lt2>
      <a:accent1>
        <a:srgbClr val="0041FF"/>
      </a:accent1>
      <a:accent2>
        <a:srgbClr val="FF2800"/>
      </a:accent2>
      <a:accent3>
        <a:srgbClr val="35A16B"/>
      </a:accent3>
      <a:accent4>
        <a:srgbClr val="C7B2DE"/>
      </a:accent4>
      <a:accent5>
        <a:srgbClr val="66CCFF"/>
      </a:accent5>
      <a:accent6>
        <a:srgbClr val="FF9900"/>
      </a:accent6>
      <a:hlink>
        <a:srgbClr val="0000FF"/>
      </a:hlink>
      <a:folHlink>
        <a:srgbClr val="800080"/>
      </a:folHlink>
    </a:clrScheme>
    <a:fontScheme name="メイリオ×Arial">
      <a:majorFont>
        <a:latin typeface="Arial"/>
        <a:ea typeface="メイリオ"/>
        <a:cs typeface=""/>
      </a:majorFont>
      <a:minorFont>
        <a:latin typeface="Arial"/>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aster">
  <a:themeElements>
    <a:clrScheme name="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master">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27827</TotalTime>
  <Words>812</Words>
  <Application>Microsoft Macintosh PowerPoint</Application>
  <PresentationFormat>画面に合わせる (4:3)</PresentationFormat>
  <Paragraphs>104</Paragraphs>
  <Slides>9</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9</vt:i4>
      </vt:variant>
    </vt:vector>
  </HeadingPairs>
  <TitlesOfParts>
    <vt:vector size="18" baseType="lpstr">
      <vt:lpstr>ＭＳ Ｐゴシック</vt:lpstr>
      <vt:lpstr>メイリオ</vt:lpstr>
      <vt:lpstr>Arial</vt:lpstr>
      <vt:lpstr>Arial Narrow</vt:lpstr>
      <vt:lpstr>Calibri</vt:lpstr>
      <vt:lpstr>Calisto MT</vt:lpstr>
      <vt:lpstr>Wingdings</vt:lpstr>
      <vt:lpstr>メイリオ×Arial_タイトル太字</vt:lpstr>
      <vt:lpstr>master</vt:lpstr>
      <vt:lpstr>研修の目的（教材の狙い）</vt:lpstr>
      <vt:lpstr>なぜ、挑戦的な課題なのか？</vt:lpstr>
      <vt:lpstr>なぜ、困難な課題なのか？</vt:lpstr>
      <vt:lpstr>コミュニケーションは難しい</vt:lpstr>
      <vt:lpstr>求められる発想の転換</vt:lpstr>
      <vt:lpstr>効果的なコミュニケーションの実践</vt:lpstr>
      <vt:lpstr>リスクメッセージを伝えるとき４つの義務</vt:lpstr>
      <vt:lpstr>リスクメッセージを伝える役割の人々の問題</vt:lpstr>
      <vt:lpstr>社会的論争のリスクコミュニケーションの目標</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放射線･放射能･放射性物質とは</dc:title>
  <dc:creator>奥村 知恵</dc:creator>
  <cp:lastModifiedBy>ichiro yamaguchi</cp:lastModifiedBy>
  <cp:revision>959</cp:revision>
  <cp:lastPrinted>2014-03-07T00:27:44Z</cp:lastPrinted>
  <dcterms:created xsi:type="dcterms:W3CDTF">2012-08-22T06:26:13Z</dcterms:created>
  <dcterms:modified xsi:type="dcterms:W3CDTF">2023-04-03T00:48:54Z</dcterms:modified>
</cp:coreProperties>
</file>